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5" r:id="rId2"/>
    <p:sldId id="274" r:id="rId3"/>
    <p:sldId id="272" r:id="rId4"/>
    <p:sldId id="273" r:id="rId5"/>
    <p:sldId id="284" r:id="rId6"/>
    <p:sldId id="289" r:id="rId7"/>
    <p:sldId id="290" r:id="rId8"/>
    <p:sldId id="291" r:id="rId9"/>
    <p:sldId id="292" r:id="rId10"/>
    <p:sldId id="276" r:id="rId11"/>
    <p:sldId id="269" r:id="rId12"/>
    <p:sldId id="270" r:id="rId13"/>
    <p:sldId id="278" r:id="rId14"/>
    <p:sldId id="279" r:id="rId15"/>
    <p:sldId id="285" r:id="rId16"/>
    <p:sldId id="271" r:id="rId17"/>
    <p:sldId id="288" r:id="rId18"/>
    <p:sldId id="286" r:id="rId19"/>
    <p:sldId id="268" r:id="rId20"/>
    <p:sldId id="293" r:id="rId21"/>
    <p:sldId id="267" r:id="rId22"/>
    <p:sldId id="266" r:id="rId23"/>
    <p:sldId id="265" r:id="rId24"/>
    <p:sldId id="261" r:id="rId25"/>
    <p:sldId id="260" r:id="rId26"/>
    <p:sldId id="259" r:id="rId27"/>
    <p:sldId id="263" r:id="rId28"/>
    <p:sldId id="262" r:id="rId29"/>
    <p:sldId id="280" r:id="rId30"/>
    <p:sldId id="281" r:id="rId31"/>
    <p:sldId id="25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3C927-0681-4D27-AEFE-AE6ADE899605}" v="5" dt="2019-08-13T17:49:54.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86063" autoAdjust="0"/>
  </p:normalViewPr>
  <p:slideViewPr>
    <p:cSldViewPr snapToGrid="0">
      <p:cViewPr varScale="1">
        <p:scale>
          <a:sx n="99" d="100"/>
          <a:sy n="99"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ANSAOI" userId="S::kuansaoi@pukyong.ac.kr::991128dd-9743-4220-8ab6-c2d7d1ca0a52" providerId="AD" clId="Web-{068746AA-62FD-A3ED-DD4C-199726FABBA8}"/>
    <pc:docChg chg="addSld delSld modSld sldOrd">
      <pc:chgData name="KUANSAOI" userId="S::kuansaoi@pukyong.ac.kr::991128dd-9743-4220-8ab6-c2d7d1ca0a52" providerId="AD" clId="Web-{068746AA-62FD-A3ED-DD4C-199726FABBA8}" dt="2019-08-08T09:31:02.686" v="865" actId="20577"/>
      <pc:docMkLst>
        <pc:docMk/>
      </pc:docMkLst>
      <pc:sldChg chg="modSp">
        <pc:chgData name="KUANSAOI" userId="S::kuansaoi@pukyong.ac.kr::991128dd-9743-4220-8ab6-c2d7d1ca0a52" providerId="AD" clId="Web-{068746AA-62FD-A3ED-DD4C-199726FABBA8}" dt="2019-08-08T06:48:50.970" v="743" actId="20577"/>
        <pc:sldMkLst>
          <pc:docMk/>
          <pc:sldMk cId="1542906797" sldId="268"/>
        </pc:sldMkLst>
        <pc:spChg chg="mod">
          <ac:chgData name="KUANSAOI" userId="S::kuansaoi@pukyong.ac.kr::991128dd-9743-4220-8ab6-c2d7d1ca0a52" providerId="AD" clId="Web-{068746AA-62FD-A3ED-DD4C-199726FABBA8}" dt="2019-08-08T06:48:50.923" v="742" actId="20577"/>
          <ac:spMkLst>
            <pc:docMk/>
            <pc:sldMk cId="1542906797" sldId="268"/>
            <ac:spMk id="5" creationId="{0DD1CB28-B383-43B9-A480-3A3CA5EC79B9}"/>
          </ac:spMkLst>
        </pc:spChg>
        <pc:spChg chg="mod">
          <ac:chgData name="KUANSAOI" userId="S::kuansaoi@pukyong.ac.kr::991128dd-9743-4220-8ab6-c2d7d1ca0a52" providerId="AD" clId="Web-{068746AA-62FD-A3ED-DD4C-199726FABBA8}" dt="2019-08-08T06:48:50.970" v="743" actId="20577"/>
          <ac:spMkLst>
            <pc:docMk/>
            <pc:sldMk cId="1542906797" sldId="268"/>
            <ac:spMk id="6" creationId="{DA62F591-B664-4A63-B35A-C133AFF591DE}"/>
          </ac:spMkLst>
        </pc:spChg>
      </pc:sldChg>
      <pc:sldChg chg="modSp">
        <pc:chgData name="KUANSAOI" userId="S::kuansaoi@pukyong.ac.kr::991128dd-9743-4220-8ab6-c2d7d1ca0a52" providerId="AD" clId="Web-{068746AA-62FD-A3ED-DD4C-199726FABBA8}" dt="2019-08-08T09:31:01.077" v="863" actId="20577"/>
        <pc:sldMkLst>
          <pc:docMk/>
          <pc:sldMk cId="1737088174" sldId="269"/>
        </pc:sldMkLst>
        <pc:spChg chg="mod">
          <ac:chgData name="KUANSAOI" userId="S::kuansaoi@pukyong.ac.kr::991128dd-9743-4220-8ab6-c2d7d1ca0a52" providerId="AD" clId="Web-{068746AA-62FD-A3ED-DD4C-199726FABBA8}" dt="2019-08-08T09:31:01.077" v="863" actId="20577"/>
          <ac:spMkLst>
            <pc:docMk/>
            <pc:sldMk cId="1737088174" sldId="269"/>
            <ac:spMk id="2" creationId="{163E3BD3-1ABD-418B-BB77-45D8CBDE57BC}"/>
          </ac:spMkLst>
        </pc:spChg>
      </pc:sldChg>
      <pc:sldChg chg="modNotes">
        <pc:chgData name="KUANSAOI" userId="S::kuansaoi@pukyong.ac.kr::991128dd-9743-4220-8ab6-c2d7d1ca0a52" providerId="AD" clId="Web-{068746AA-62FD-A3ED-DD4C-199726FABBA8}" dt="2019-08-08T03:45:41.435" v="129"/>
        <pc:sldMkLst>
          <pc:docMk/>
          <pc:sldMk cId="1196293274" sldId="270"/>
        </pc:sldMkLst>
      </pc:sldChg>
      <pc:sldChg chg="addSp delSp modSp mod ord modClrScheme chgLayout">
        <pc:chgData name="KUANSAOI" userId="S::kuansaoi@pukyong.ac.kr::991128dd-9743-4220-8ab6-c2d7d1ca0a52" providerId="AD" clId="Web-{068746AA-62FD-A3ED-DD4C-199726FABBA8}" dt="2019-08-08T03:26:54.373" v="116"/>
        <pc:sldMkLst>
          <pc:docMk/>
          <pc:sldMk cId="1295545130" sldId="271"/>
        </pc:sldMkLst>
        <pc:spChg chg="mod ord">
          <ac:chgData name="KUANSAOI" userId="S::kuansaoi@pukyong.ac.kr::991128dd-9743-4220-8ab6-c2d7d1ca0a52" providerId="AD" clId="Web-{068746AA-62FD-A3ED-DD4C-199726FABBA8}" dt="2019-08-08T03:25:24.821" v="78"/>
          <ac:spMkLst>
            <pc:docMk/>
            <pc:sldMk cId="1295545130" sldId="271"/>
            <ac:spMk id="2" creationId="{163E3BD3-1ABD-418B-BB77-45D8CBDE57BC}"/>
          </ac:spMkLst>
        </pc:spChg>
        <pc:spChg chg="add del mod ord">
          <ac:chgData name="KUANSAOI" userId="S::kuansaoi@pukyong.ac.kr::991128dd-9743-4220-8ab6-c2d7d1ca0a52" providerId="AD" clId="Web-{068746AA-62FD-A3ED-DD4C-199726FABBA8}" dt="2019-08-08T03:26:41.279" v="113"/>
          <ac:spMkLst>
            <pc:docMk/>
            <pc:sldMk cId="1295545130" sldId="271"/>
            <ac:spMk id="3" creationId="{51D7A10D-AB30-495C-AC12-CFB240F40412}"/>
          </ac:spMkLst>
        </pc:spChg>
        <pc:spChg chg="add del mod ord">
          <ac:chgData name="KUANSAOI" userId="S::kuansaoi@pukyong.ac.kr::991128dd-9743-4220-8ab6-c2d7d1ca0a52" providerId="AD" clId="Web-{068746AA-62FD-A3ED-DD4C-199726FABBA8}" dt="2019-08-08T03:26:06.462" v="95"/>
          <ac:spMkLst>
            <pc:docMk/>
            <pc:sldMk cId="1295545130" sldId="271"/>
            <ac:spMk id="4" creationId="{E3F8BB82-96DF-4E1F-B76A-78F0153C1663}"/>
          </ac:spMkLst>
        </pc:spChg>
        <pc:spChg chg="add del mod">
          <ac:chgData name="KUANSAOI" userId="S::kuansaoi@pukyong.ac.kr::991128dd-9743-4220-8ab6-c2d7d1ca0a52" providerId="AD" clId="Web-{068746AA-62FD-A3ED-DD4C-199726FABBA8}" dt="2019-08-08T03:26:44.201" v="115"/>
          <ac:spMkLst>
            <pc:docMk/>
            <pc:sldMk cId="1295545130" sldId="271"/>
            <ac:spMk id="13" creationId="{F82DE910-E4D3-4AA7-A01F-A5BA37A3C6B0}"/>
          </ac:spMkLst>
        </pc:spChg>
        <pc:spChg chg="add del mod">
          <ac:chgData name="KUANSAOI" userId="S::kuansaoi@pukyong.ac.kr::991128dd-9743-4220-8ab6-c2d7d1ca0a52" providerId="AD" clId="Web-{068746AA-62FD-A3ED-DD4C-199726FABBA8}" dt="2019-08-08T03:26:54.373" v="116"/>
          <ac:spMkLst>
            <pc:docMk/>
            <pc:sldMk cId="1295545130" sldId="271"/>
            <ac:spMk id="15" creationId="{F529163A-5274-4B2A-A6DA-59886ABB8197}"/>
          </ac:spMkLst>
        </pc:spChg>
        <pc:grpChg chg="add del">
          <ac:chgData name="KUANSAOI" userId="S::kuansaoi@pukyong.ac.kr::991128dd-9743-4220-8ab6-c2d7d1ca0a52" providerId="AD" clId="Web-{068746AA-62FD-A3ED-DD4C-199726FABBA8}" dt="2019-08-08T03:26:05.118" v="94"/>
          <ac:grpSpMkLst>
            <pc:docMk/>
            <pc:sldMk cId="1295545130" sldId="271"/>
            <ac:grpSpMk id="5" creationId="{FDFBFEB1-B7C4-4AC2-9B0E-AFF94AE5E52D}"/>
          </ac:grpSpMkLst>
        </pc:grpChg>
        <pc:picChg chg="add">
          <ac:chgData name="KUANSAOI" userId="S::kuansaoi@pukyong.ac.kr::991128dd-9743-4220-8ab6-c2d7d1ca0a52" providerId="AD" clId="Web-{068746AA-62FD-A3ED-DD4C-199726FABBA8}" dt="2019-08-08T03:25:42.477" v="93"/>
          <ac:picMkLst>
            <pc:docMk/>
            <pc:sldMk cId="1295545130" sldId="271"/>
            <ac:picMk id="6" creationId="{82DBEAF6-829E-4C1C-AD26-33D649E43537}"/>
          </ac:picMkLst>
        </pc:picChg>
        <pc:picChg chg="add">
          <ac:chgData name="KUANSAOI" userId="S::kuansaoi@pukyong.ac.kr::991128dd-9743-4220-8ab6-c2d7d1ca0a52" providerId="AD" clId="Web-{068746AA-62FD-A3ED-DD4C-199726FABBA8}" dt="2019-08-08T03:25:42.477" v="93"/>
          <ac:picMkLst>
            <pc:docMk/>
            <pc:sldMk cId="1295545130" sldId="271"/>
            <ac:picMk id="7" creationId="{686C5E18-EFA4-4465-8924-D999BE1F0D9F}"/>
          </ac:picMkLst>
        </pc:picChg>
        <pc:picChg chg="add">
          <ac:chgData name="KUANSAOI" userId="S::kuansaoi@pukyong.ac.kr::991128dd-9743-4220-8ab6-c2d7d1ca0a52" providerId="AD" clId="Web-{068746AA-62FD-A3ED-DD4C-199726FABBA8}" dt="2019-08-08T03:25:42.477" v="93"/>
          <ac:picMkLst>
            <pc:docMk/>
            <pc:sldMk cId="1295545130" sldId="271"/>
            <ac:picMk id="8" creationId="{DD10C8CD-E4B6-40B9-935E-52E138CECC37}"/>
          </ac:picMkLst>
        </pc:picChg>
        <pc:picChg chg="add">
          <ac:chgData name="KUANSAOI" userId="S::kuansaoi@pukyong.ac.kr::991128dd-9743-4220-8ab6-c2d7d1ca0a52" providerId="AD" clId="Web-{068746AA-62FD-A3ED-DD4C-199726FABBA8}" dt="2019-08-08T03:25:42.477" v="93"/>
          <ac:picMkLst>
            <pc:docMk/>
            <pc:sldMk cId="1295545130" sldId="271"/>
            <ac:picMk id="9" creationId="{903AD8AB-E651-4F80-A8C0-99C051442ABD}"/>
          </ac:picMkLst>
        </pc:picChg>
        <pc:picChg chg="add del mod ord">
          <ac:chgData name="KUANSAOI" userId="S::kuansaoi@pukyong.ac.kr::991128dd-9743-4220-8ab6-c2d7d1ca0a52" providerId="AD" clId="Web-{068746AA-62FD-A3ED-DD4C-199726FABBA8}" dt="2019-08-08T03:26:42.638" v="114"/>
          <ac:picMkLst>
            <pc:docMk/>
            <pc:sldMk cId="1295545130" sldId="271"/>
            <ac:picMk id="10" creationId="{1076E9BE-EF6F-482F-BA10-F4D9F84B9777}"/>
          </ac:picMkLst>
        </pc:picChg>
        <pc:picChg chg="add mod ord">
          <ac:chgData name="KUANSAOI" userId="S::kuansaoi@pukyong.ac.kr::991128dd-9743-4220-8ab6-c2d7d1ca0a52" providerId="AD" clId="Web-{068746AA-62FD-A3ED-DD4C-199726FABBA8}" dt="2019-08-08T03:26:44.201" v="115"/>
          <ac:picMkLst>
            <pc:docMk/>
            <pc:sldMk cId="1295545130" sldId="271"/>
            <ac:picMk id="16" creationId="{BBA395A7-9E33-4215-A958-F7A3781459E7}"/>
          </ac:picMkLst>
        </pc:picChg>
        <pc:picChg chg="add mod ord">
          <ac:chgData name="KUANSAOI" userId="S::kuansaoi@pukyong.ac.kr::991128dd-9743-4220-8ab6-c2d7d1ca0a52" providerId="AD" clId="Web-{068746AA-62FD-A3ED-DD4C-199726FABBA8}" dt="2019-08-08T03:26:54.373" v="116"/>
          <ac:picMkLst>
            <pc:docMk/>
            <pc:sldMk cId="1295545130" sldId="271"/>
            <ac:picMk id="18" creationId="{1FAF95B7-7253-439A-B490-25A616BCFC88}"/>
          </ac:picMkLst>
        </pc:picChg>
      </pc:sldChg>
      <pc:sldChg chg="modSp">
        <pc:chgData name="KUANSAOI" userId="S::kuansaoi@pukyong.ac.kr::991128dd-9743-4220-8ab6-c2d7d1ca0a52" providerId="AD" clId="Web-{068746AA-62FD-A3ED-DD4C-199726FABBA8}" dt="2019-08-08T04:41:07.840" v="380" actId="20577"/>
        <pc:sldMkLst>
          <pc:docMk/>
          <pc:sldMk cId="2051192017" sldId="273"/>
        </pc:sldMkLst>
        <pc:spChg chg="mod">
          <ac:chgData name="KUANSAOI" userId="S::kuansaoi@pukyong.ac.kr::991128dd-9743-4220-8ab6-c2d7d1ca0a52" providerId="AD" clId="Web-{068746AA-62FD-A3ED-DD4C-199726FABBA8}" dt="2019-08-08T04:41:07.840" v="380" actId="20577"/>
          <ac:spMkLst>
            <pc:docMk/>
            <pc:sldMk cId="2051192017" sldId="273"/>
            <ac:spMk id="4" creationId="{B078221F-C865-42C1-B239-DCF5C0C04144}"/>
          </ac:spMkLst>
        </pc:spChg>
      </pc:sldChg>
      <pc:sldChg chg="addSp delSp modSp mod modClrScheme chgLayout">
        <pc:chgData name="KUANSAOI" userId="S::kuansaoi@pukyong.ac.kr::991128dd-9743-4220-8ab6-c2d7d1ca0a52" providerId="AD" clId="Web-{068746AA-62FD-A3ED-DD4C-199726FABBA8}" dt="2019-08-08T06:45:48.776" v="733"/>
        <pc:sldMkLst>
          <pc:docMk/>
          <pc:sldMk cId="2574594470" sldId="281"/>
        </pc:sldMkLst>
        <pc:spChg chg="mod ord">
          <ac:chgData name="KUANSAOI" userId="S::kuansaoi@pukyong.ac.kr::991128dd-9743-4220-8ab6-c2d7d1ca0a52" providerId="AD" clId="Web-{068746AA-62FD-A3ED-DD4C-199726FABBA8}" dt="2019-08-08T06:45:45.744" v="732"/>
          <ac:spMkLst>
            <pc:docMk/>
            <pc:sldMk cId="2574594470" sldId="281"/>
            <ac:spMk id="2" creationId="{C7818F27-1415-47F4-BB2D-4BD6320690E1}"/>
          </ac:spMkLst>
        </pc:spChg>
        <pc:spChg chg="add del mod ord">
          <ac:chgData name="KUANSAOI" userId="S::kuansaoi@pukyong.ac.kr::991128dd-9743-4220-8ab6-c2d7d1ca0a52" providerId="AD" clId="Web-{068746AA-62FD-A3ED-DD4C-199726FABBA8}" dt="2019-08-08T06:45:48.776" v="733"/>
          <ac:spMkLst>
            <pc:docMk/>
            <pc:sldMk cId="2574594470" sldId="281"/>
            <ac:spMk id="3" creationId="{7E66643A-C5F5-42E0-8189-23EB323A2B96}"/>
          </ac:spMkLst>
        </pc:spChg>
        <pc:picChg chg="mod ord">
          <ac:chgData name="KUANSAOI" userId="S::kuansaoi@pukyong.ac.kr::991128dd-9743-4220-8ab6-c2d7d1ca0a52" providerId="AD" clId="Web-{068746AA-62FD-A3ED-DD4C-199726FABBA8}" dt="2019-08-08T06:45:45.744" v="732"/>
          <ac:picMkLst>
            <pc:docMk/>
            <pc:sldMk cId="2574594470" sldId="281"/>
            <ac:picMk id="4" creationId="{91603A0E-72BB-4259-A1E4-F4ADD4008BF1}"/>
          </ac:picMkLst>
        </pc:picChg>
        <pc:picChg chg="add mod ord">
          <ac:chgData name="KUANSAOI" userId="S::kuansaoi@pukyong.ac.kr::991128dd-9743-4220-8ab6-c2d7d1ca0a52" providerId="AD" clId="Web-{068746AA-62FD-A3ED-DD4C-199726FABBA8}" dt="2019-08-08T06:45:48.776" v="733"/>
          <ac:picMkLst>
            <pc:docMk/>
            <pc:sldMk cId="2574594470" sldId="281"/>
            <ac:picMk id="5" creationId="{6D1BBC7D-8021-4603-ABD4-BA604CFB016A}"/>
          </ac:picMkLst>
        </pc:picChg>
      </pc:sldChg>
      <pc:sldChg chg="addSp delSp modSp add replId modNotes">
        <pc:chgData name="KUANSAOI" userId="S::kuansaoi@pukyong.ac.kr::991128dd-9743-4220-8ab6-c2d7d1ca0a52" providerId="AD" clId="Web-{068746AA-62FD-A3ED-DD4C-199726FABBA8}" dt="2019-08-08T04:35:56.050" v="274"/>
        <pc:sldMkLst>
          <pc:docMk/>
          <pc:sldMk cId="3895185231" sldId="284"/>
        </pc:sldMkLst>
        <pc:spChg chg="del">
          <ac:chgData name="KUANSAOI" userId="S::kuansaoi@pukyong.ac.kr::991128dd-9743-4220-8ab6-c2d7d1ca0a52" providerId="AD" clId="Web-{068746AA-62FD-A3ED-DD4C-199726FABBA8}" dt="2019-08-08T03:05:19.302" v="10"/>
          <ac:spMkLst>
            <pc:docMk/>
            <pc:sldMk cId="3895185231" sldId="284"/>
            <ac:spMk id="4" creationId="{B078221F-C865-42C1-B239-DCF5C0C04144}"/>
          </ac:spMkLst>
        </pc:spChg>
        <pc:spChg chg="add mod">
          <ac:chgData name="KUANSAOI" userId="S::kuansaoi@pukyong.ac.kr::991128dd-9743-4220-8ab6-c2d7d1ca0a52" providerId="AD" clId="Web-{068746AA-62FD-A3ED-DD4C-199726FABBA8}" dt="2019-08-08T04:34:30.784" v="247" actId="20577"/>
          <ac:spMkLst>
            <pc:docMk/>
            <pc:sldMk cId="3895185231" sldId="284"/>
            <ac:spMk id="6" creationId="{EA710C8C-E7A9-4680-97C0-8B9F0B681D56}"/>
          </ac:spMkLst>
        </pc:spChg>
        <pc:spChg chg="add mod">
          <ac:chgData name="KUANSAOI" userId="S::kuansaoi@pukyong.ac.kr::991128dd-9743-4220-8ab6-c2d7d1ca0a52" providerId="AD" clId="Web-{068746AA-62FD-A3ED-DD4C-199726FABBA8}" dt="2019-08-08T03:16:00.017" v="76" actId="20577"/>
          <ac:spMkLst>
            <pc:docMk/>
            <pc:sldMk cId="3895185231" sldId="284"/>
            <ac:spMk id="8" creationId="{197E5E9D-D12C-4BA6-A847-2EDE3A8EF277}"/>
          </ac:spMkLst>
        </pc:spChg>
        <pc:spChg chg="add mod">
          <ac:chgData name="KUANSAOI" userId="S::kuansaoi@pukyong.ac.kr::991128dd-9743-4220-8ab6-c2d7d1ca0a52" providerId="AD" clId="Web-{068746AA-62FD-A3ED-DD4C-199726FABBA8}" dt="2019-08-08T04:35:56.050" v="274"/>
          <ac:spMkLst>
            <pc:docMk/>
            <pc:sldMk cId="3895185231" sldId="284"/>
            <ac:spMk id="9" creationId="{BC0C5502-3F30-43F2-A208-56CFA5D65433}"/>
          </ac:spMkLst>
        </pc:spChg>
        <pc:picChg chg="del">
          <ac:chgData name="KUANSAOI" userId="S::kuansaoi@pukyong.ac.kr::991128dd-9743-4220-8ab6-c2d7d1ca0a52" providerId="AD" clId="Web-{068746AA-62FD-A3ED-DD4C-199726FABBA8}" dt="2019-08-08T03:05:16.520" v="9"/>
          <ac:picMkLst>
            <pc:docMk/>
            <pc:sldMk cId="3895185231" sldId="284"/>
            <ac:picMk id="5" creationId="{08A8A0C4-BE95-4CC1-A530-430A06316862}"/>
          </ac:picMkLst>
        </pc:picChg>
      </pc:sldChg>
      <pc:sldChg chg="modSp add replId modNotes">
        <pc:chgData name="KUANSAOI" userId="S::kuansaoi@pukyong.ac.kr::991128dd-9743-4220-8ab6-c2d7d1ca0a52" providerId="AD" clId="Web-{068746AA-62FD-A3ED-DD4C-199726FABBA8}" dt="2019-08-08T03:55:18.473" v="131"/>
        <pc:sldMkLst>
          <pc:docMk/>
          <pc:sldMk cId="2942114285" sldId="285"/>
        </pc:sldMkLst>
        <pc:spChg chg="mod">
          <ac:chgData name="KUANSAOI" userId="S::kuansaoi@pukyong.ac.kr::991128dd-9743-4220-8ab6-c2d7d1ca0a52" providerId="AD" clId="Web-{068746AA-62FD-A3ED-DD4C-199726FABBA8}" dt="2019-08-08T03:26:17.774" v="109" actId="20577"/>
          <ac:spMkLst>
            <pc:docMk/>
            <pc:sldMk cId="2942114285" sldId="285"/>
            <ac:spMk id="3" creationId="{51D7A10D-AB30-495C-AC12-CFB240F40412}"/>
          </ac:spMkLst>
        </pc:spChg>
      </pc:sldChg>
      <pc:sldChg chg="addSp delSp modSp add replId">
        <pc:chgData name="KUANSAOI" userId="S::kuansaoi@pukyong.ac.kr::991128dd-9743-4220-8ab6-c2d7d1ca0a52" providerId="AD" clId="Web-{068746AA-62FD-A3ED-DD4C-199726FABBA8}" dt="2019-08-08T03:27:35.013" v="121"/>
        <pc:sldMkLst>
          <pc:docMk/>
          <pc:sldMk cId="1569023482" sldId="286"/>
        </pc:sldMkLst>
        <pc:spChg chg="add del mod">
          <ac:chgData name="KUANSAOI" userId="S::kuansaoi@pukyong.ac.kr::991128dd-9743-4220-8ab6-c2d7d1ca0a52" providerId="AD" clId="Web-{068746AA-62FD-A3ED-DD4C-199726FABBA8}" dt="2019-08-08T03:27:09.201" v="120"/>
          <ac:spMkLst>
            <pc:docMk/>
            <pc:sldMk cId="1569023482" sldId="286"/>
            <ac:spMk id="4" creationId="{66B9A592-D782-4BDA-A957-D1DA642E9693}"/>
          </ac:spMkLst>
        </pc:spChg>
        <pc:spChg chg="add del mod">
          <ac:chgData name="KUANSAOI" userId="S::kuansaoi@pukyong.ac.kr::991128dd-9743-4220-8ab6-c2d7d1ca0a52" providerId="AD" clId="Web-{068746AA-62FD-A3ED-DD4C-199726FABBA8}" dt="2019-08-08T03:27:35.013" v="121"/>
          <ac:spMkLst>
            <pc:docMk/>
            <pc:sldMk cId="1569023482" sldId="286"/>
            <ac:spMk id="6" creationId="{866C4723-C899-4BB6-B7B7-35A6BC654709}"/>
          </ac:spMkLst>
        </pc:spChg>
        <pc:picChg chg="add mod ord">
          <ac:chgData name="KUANSAOI" userId="S::kuansaoi@pukyong.ac.kr::991128dd-9743-4220-8ab6-c2d7d1ca0a52" providerId="AD" clId="Web-{068746AA-62FD-A3ED-DD4C-199726FABBA8}" dt="2019-08-08T03:27:09.201" v="120"/>
          <ac:picMkLst>
            <pc:docMk/>
            <pc:sldMk cId="1569023482" sldId="286"/>
            <ac:picMk id="7" creationId="{CF8FBEB8-5143-4355-8ABC-D700CCA95C8E}"/>
          </ac:picMkLst>
        </pc:picChg>
        <pc:picChg chg="add mod ord">
          <ac:chgData name="KUANSAOI" userId="S::kuansaoi@pukyong.ac.kr::991128dd-9743-4220-8ab6-c2d7d1ca0a52" providerId="AD" clId="Web-{068746AA-62FD-A3ED-DD4C-199726FABBA8}" dt="2019-08-08T03:27:35.013" v="121"/>
          <ac:picMkLst>
            <pc:docMk/>
            <pc:sldMk cId="1569023482" sldId="286"/>
            <ac:picMk id="9" creationId="{7741A0B1-0620-4C7F-ADAA-192364F381CE}"/>
          </ac:picMkLst>
        </pc:picChg>
        <pc:picChg chg="del">
          <ac:chgData name="KUANSAOI" userId="S::kuansaoi@pukyong.ac.kr::991128dd-9743-4220-8ab6-c2d7d1ca0a52" providerId="AD" clId="Web-{068746AA-62FD-A3ED-DD4C-199726FABBA8}" dt="2019-08-08T03:26:57.810" v="118"/>
          <ac:picMkLst>
            <pc:docMk/>
            <pc:sldMk cId="1569023482" sldId="286"/>
            <ac:picMk id="16" creationId="{BBA395A7-9E33-4215-A958-F7A3781459E7}"/>
          </ac:picMkLst>
        </pc:picChg>
        <pc:picChg chg="del">
          <ac:chgData name="KUANSAOI" userId="S::kuansaoi@pukyong.ac.kr::991128dd-9743-4220-8ab6-c2d7d1ca0a52" providerId="AD" clId="Web-{068746AA-62FD-A3ED-DD4C-199726FABBA8}" dt="2019-08-08T03:26:58.357" v="119"/>
          <ac:picMkLst>
            <pc:docMk/>
            <pc:sldMk cId="1569023482" sldId="286"/>
            <ac:picMk id="18" creationId="{1FAF95B7-7253-439A-B490-25A616BCFC88}"/>
          </ac:picMkLst>
        </pc:picChg>
      </pc:sldChg>
      <pc:sldChg chg="addSp delSp modSp new">
        <pc:chgData name="KUANSAOI" userId="S::kuansaoi@pukyong.ac.kr::991128dd-9743-4220-8ab6-c2d7d1ca0a52" providerId="AD" clId="Web-{068746AA-62FD-A3ED-DD4C-199726FABBA8}" dt="2019-08-08T04:27:15.346" v="236" actId="20577"/>
        <pc:sldMkLst>
          <pc:docMk/>
          <pc:sldMk cId="2993846165" sldId="288"/>
        </pc:sldMkLst>
        <pc:spChg chg="mod">
          <ac:chgData name="KUANSAOI" userId="S::kuansaoi@pukyong.ac.kr::991128dd-9743-4220-8ab6-c2d7d1ca0a52" providerId="AD" clId="Web-{068746AA-62FD-A3ED-DD4C-199726FABBA8}" dt="2019-08-08T04:27:15.346" v="236" actId="20577"/>
          <ac:spMkLst>
            <pc:docMk/>
            <pc:sldMk cId="2993846165" sldId="288"/>
            <ac:spMk id="2" creationId="{494F953D-4DB3-4CC4-97AF-85844132E003}"/>
          </ac:spMkLst>
        </pc:spChg>
        <pc:spChg chg="del">
          <ac:chgData name="KUANSAOI" userId="S::kuansaoi@pukyong.ac.kr::991128dd-9743-4220-8ab6-c2d7d1ca0a52" providerId="AD" clId="Web-{068746AA-62FD-A3ED-DD4C-199726FABBA8}" dt="2019-08-08T04:24:22.497" v="187"/>
          <ac:spMkLst>
            <pc:docMk/>
            <pc:sldMk cId="2993846165" sldId="288"/>
            <ac:spMk id="3" creationId="{B44691F8-4D19-450C-BC46-C8F9A8276505}"/>
          </ac:spMkLst>
        </pc:spChg>
        <pc:picChg chg="add mod ord">
          <ac:chgData name="KUANSAOI" userId="S::kuansaoi@pukyong.ac.kr::991128dd-9743-4220-8ab6-c2d7d1ca0a52" providerId="AD" clId="Web-{068746AA-62FD-A3ED-DD4C-199726FABBA8}" dt="2019-08-08T04:24:22.497" v="187"/>
          <ac:picMkLst>
            <pc:docMk/>
            <pc:sldMk cId="2993846165" sldId="288"/>
            <ac:picMk id="4" creationId="{067D9758-E9C9-450A-8C13-D11C0392EA01}"/>
          </ac:picMkLst>
        </pc:picChg>
      </pc:sldChg>
      <pc:sldChg chg="addSp delSp modSp new">
        <pc:chgData name="KUANSAOI" userId="S::kuansaoi@pukyong.ac.kr::991128dd-9743-4220-8ab6-c2d7d1ca0a52" providerId="AD" clId="Web-{068746AA-62FD-A3ED-DD4C-199726FABBA8}" dt="2019-08-08T04:56:54.644" v="441" actId="20577"/>
        <pc:sldMkLst>
          <pc:docMk/>
          <pc:sldMk cId="1445413934" sldId="289"/>
        </pc:sldMkLst>
        <pc:spChg chg="mod">
          <ac:chgData name="KUANSAOI" userId="S::kuansaoi@pukyong.ac.kr::991128dd-9743-4220-8ab6-c2d7d1ca0a52" providerId="AD" clId="Web-{068746AA-62FD-A3ED-DD4C-199726FABBA8}" dt="2019-08-08T04:56:54.644" v="441" actId="20577"/>
          <ac:spMkLst>
            <pc:docMk/>
            <pc:sldMk cId="1445413934" sldId="289"/>
            <ac:spMk id="2" creationId="{740245D2-4F41-4158-A13C-A5896668CE55}"/>
          </ac:spMkLst>
        </pc:spChg>
        <pc:spChg chg="mod">
          <ac:chgData name="KUANSAOI" userId="S::kuansaoi@pukyong.ac.kr::991128dd-9743-4220-8ab6-c2d7d1ca0a52" providerId="AD" clId="Web-{068746AA-62FD-A3ED-DD4C-199726FABBA8}" dt="2019-08-08T04:38:37.150" v="321" actId="20577"/>
          <ac:spMkLst>
            <pc:docMk/>
            <pc:sldMk cId="1445413934" sldId="289"/>
            <ac:spMk id="3" creationId="{9AF0B015-5441-402F-B8CF-A65119285CE2}"/>
          </ac:spMkLst>
        </pc:spChg>
        <pc:spChg chg="mod">
          <ac:chgData name="KUANSAOI" userId="S::kuansaoi@pukyong.ac.kr::991128dd-9743-4220-8ab6-c2d7d1ca0a52" providerId="AD" clId="Web-{068746AA-62FD-A3ED-DD4C-199726FABBA8}" dt="2019-08-08T04:44:54.384" v="426" actId="20577"/>
          <ac:spMkLst>
            <pc:docMk/>
            <pc:sldMk cId="1445413934" sldId="289"/>
            <ac:spMk id="4" creationId="{E2E0B160-52BF-47E5-9432-ACF61A210201}"/>
          </ac:spMkLst>
        </pc:spChg>
        <pc:spChg chg="mod">
          <ac:chgData name="KUANSAOI" userId="S::kuansaoi@pukyong.ac.kr::991128dd-9743-4220-8ab6-c2d7d1ca0a52" providerId="AD" clId="Web-{068746AA-62FD-A3ED-DD4C-199726FABBA8}" dt="2019-08-08T04:45:55.478" v="434" actId="20577"/>
          <ac:spMkLst>
            <pc:docMk/>
            <pc:sldMk cId="1445413934" sldId="289"/>
            <ac:spMk id="5" creationId="{0E14A1A0-CDBF-4D59-952B-6CB00E7F3C55}"/>
          </ac:spMkLst>
        </pc:spChg>
        <pc:spChg chg="mod">
          <ac:chgData name="KUANSAOI" userId="S::kuansaoi@pukyong.ac.kr::991128dd-9743-4220-8ab6-c2d7d1ca0a52" providerId="AD" clId="Web-{068746AA-62FD-A3ED-DD4C-199726FABBA8}" dt="2019-08-08T04:44:42.411" v="416" actId="20577"/>
          <ac:spMkLst>
            <pc:docMk/>
            <pc:sldMk cId="1445413934" sldId="289"/>
            <ac:spMk id="6" creationId="{A0A03BE2-4FBA-43F2-B90F-7714D043D8F0}"/>
          </ac:spMkLst>
        </pc:spChg>
        <pc:spChg chg="add del mod">
          <ac:chgData name="KUANSAOI" userId="S::kuansaoi@pukyong.ac.kr::991128dd-9743-4220-8ab6-c2d7d1ca0a52" providerId="AD" clId="Web-{068746AA-62FD-A3ED-DD4C-199726FABBA8}" dt="2019-08-08T04:56:52.316" v="440"/>
          <ac:spMkLst>
            <pc:docMk/>
            <pc:sldMk cId="1445413934" sldId="289"/>
            <ac:spMk id="7" creationId="{50B5484F-14C7-44A9-9CF9-178767CE2384}"/>
          </ac:spMkLst>
        </pc:spChg>
      </pc:sldChg>
      <pc:sldChg chg="modSp new">
        <pc:chgData name="KUANSAOI" userId="S::kuansaoi@pukyong.ac.kr::991128dd-9743-4220-8ab6-c2d7d1ca0a52" providerId="AD" clId="Web-{068746AA-62FD-A3ED-DD4C-199726FABBA8}" dt="2019-08-08T05:02:44.119" v="575" actId="20577"/>
        <pc:sldMkLst>
          <pc:docMk/>
          <pc:sldMk cId="2065627811" sldId="290"/>
        </pc:sldMkLst>
        <pc:spChg chg="mod">
          <ac:chgData name="KUANSAOI" userId="S::kuansaoi@pukyong.ac.kr::991128dd-9743-4220-8ab6-c2d7d1ca0a52" providerId="AD" clId="Web-{068746AA-62FD-A3ED-DD4C-199726FABBA8}" dt="2019-08-08T04:57:22.191" v="459" actId="20577"/>
          <ac:spMkLst>
            <pc:docMk/>
            <pc:sldMk cId="2065627811" sldId="290"/>
            <ac:spMk id="2" creationId="{CB9D15DD-E030-4EF7-B114-8871C74C5892}"/>
          </ac:spMkLst>
        </pc:spChg>
        <pc:spChg chg="mod">
          <ac:chgData name="KUANSAOI" userId="S::kuansaoi@pukyong.ac.kr::991128dd-9743-4220-8ab6-c2d7d1ca0a52" providerId="AD" clId="Web-{068746AA-62FD-A3ED-DD4C-199726FABBA8}" dt="2019-08-08T04:58:28.429" v="494"/>
          <ac:spMkLst>
            <pc:docMk/>
            <pc:sldMk cId="2065627811" sldId="290"/>
            <ac:spMk id="3" creationId="{07D8367D-337F-4FE7-8FC6-6803917A6F2C}"/>
          </ac:spMkLst>
        </pc:spChg>
        <pc:spChg chg="mod">
          <ac:chgData name="KUANSAOI" userId="S::kuansaoi@pukyong.ac.kr::991128dd-9743-4220-8ab6-c2d7d1ca0a52" providerId="AD" clId="Web-{068746AA-62FD-A3ED-DD4C-199726FABBA8}" dt="2019-08-08T05:01:19.883" v="551" actId="20577"/>
          <ac:spMkLst>
            <pc:docMk/>
            <pc:sldMk cId="2065627811" sldId="290"/>
            <ac:spMk id="4" creationId="{7FF2BE81-4CC1-4E00-9736-CEDCEFEFA89F}"/>
          </ac:spMkLst>
        </pc:spChg>
        <pc:spChg chg="mod">
          <ac:chgData name="KUANSAOI" userId="S::kuansaoi@pukyong.ac.kr::991128dd-9743-4220-8ab6-c2d7d1ca0a52" providerId="AD" clId="Web-{068746AA-62FD-A3ED-DD4C-199726FABBA8}" dt="2019-08-08T04:58:28.429" v="495"/>
          <ac:spMkLst>
            <pc:docMk/>
            <pc:sldMk cId="2065627811" sldId="290"/>
            <ac:spMk id="5" creationId="{0C0884A3-77C3-4FA2-B978-942322AB0822}"/>
          </ac:spMkLst>
        </pc:spChg>
        <pc:spChg chg="mod">
          <ac:chgData name="KUANSAOI" userId="S::kuansaoi@pukyong.ac.kr::991128dd-9743-4220-8ab6-c2d7d1ca0a52" providerId="AD" clId="Web-{068746AA-62FD-A3ED-DD4C-199726FABBA8}" dt="2019-08-08T05:02:44.119" v="575" actId="20577"/>
          <ac:spMkLst>
            <pc:docMk/>
            <pc:sldMk cId="2065627811" sldId="290"/>
            <ac:spMk id="6" creationId="{0D7C2BE1-1ABA-4B42-9B7A-F8CDEADFD4E1}"/>
          </ac:spMkLst>
        </pc:spChg>
      </pc:sldChg>
      <pc:sldChg chg="modSp add replId">
        <pc:chgData name="KUANSAOI" userId="S::kuansaoi@pukyong.ac.kr::991128dd-9743-4220-8ab6-c2d7d1ca0a52" providerId="AD" clId="Web-{068746AA-62FD-A3ED-DD4C-199726FABBA8}" dt="2019-08-08T05:04:24.884" v="643" actId="20577"/>
        <pc:sldMkLst>
          <pc:docMk/>
          <pc:sldMk cId="1830428921" sldId="291"/>
        </pc:sldMkLst>
        <pc:spChg chg="mod">
          <ac:chgData name="KUANSAOI" userId="S::kuansaoi@pukyong.ac.kr::991128dd-9743-4220-8ab6-c2d7d1ca0a52" providerId="AD" clId="Web-{068746AA-62FD-A3ED-DD4C-199726FABBA8}" dt="2019-08-08T04:57:20.551" v="457" actId="20577"/>
          <ac:spMkLst>
            <pc:docMk/>
            <pc:sldMk cId="1830428921" sldId="291"/>
            <ac:spMk id="2" creationId="{CB9D15DD-E030-4EF7-B114-8871C74C5892}"/>
          </ac:spMkLst>
        </pc:spChg>
        <pc:spChg chg="mod">
          <ac:chgData name="KUANSAOI" userId="S::kuansaoi@pukyong.ac.kr::991128dd-9743-4220-8ab6-c2d7d1ca0a52" providerId="AD" clId="Web-{068746AA-62FD-A3ED-DD4C-199726FABBA8}" dt="2019-08-08T04:58:23.008" v="492"/>
          <ac:spMkLst>
            <pc:docMk/>
            <pc:sldMk cId="1830428921" sldId="291"/>
            <ac:spMk id="3" creationId="{07D8367D-337F-4FE7-8FC6-6803917A6F2C}"/>
          </ac:spMkLst>
        </pc:spChg>
        <pc:spChg chg="mod">
          <ac:chgData name="KUANSAOI" userId="S::kuansaoi@pukyong.ac.kr::991128dd-9743-4220-8ab6-c2d7d1ca0a52" providerId="AD" clId="Web-{068746AA-62FD-A3ED-DD4C-199726FABBA8}" dt="2019-08-08T05:04:23.228" v="641" actId="20577"/>
          <ac:spMkLst>
            <pc:docMk/>
            <pc:sldMk cId="1830428921" sldId="291"/>
            <ac:spMk id="4" creationId="{7FF2BE81-4CC1-4E00-9736-CEDCEFEFA89F}"/>
          </ac:spMkLst>
        </pc:spChg>
        <pc:spChg chg="mod">
          <ac:chgData name="KUANSAOI" userId="S::kuansaoi@pukyong.ac.kr::991128dd-9743-4220-8ab6-c2d7d1ca0a52" providerId="AD" clId="Web-{068746AA-62FD-A3ED-DD4C-199726FABBA8}" dt="2019-08-08T04:58:23.023" v="493"/>
          <ac:spMkLst>
            <pc:docMk/>
            <pc:sldMk cId="1830428921" sldId="291"/>
            <ac:spMk id="5" creationId="{0C0884A3-77C3-4FA2-B978-942322AB0822}"/>
          </ac:spMkLst>
        </pc:spChg>
        <pc:spChg chg="mod">
          <ac:chgData name="KUANSAOI" userId="S::kuansaoi@pukyong.ac.kr::991128dd-9743-4220-8ab6-c2d7d1ca0a52" providerId="AD" clId="Web-{068746AA-62FD-A3ED-DD4C-199726FABBA8}" dt="2019-08-08T05:04:24.884" v="643" actId="20577"/>
          <ac:spMkLst>
            <pc:docMk/>
            <pc:sldMk cId="1830428921" sldId="291"/>
            <ac:spMk id="6" creationId="{0D7C2BE1-1ABA-4B42-9B7A-F8CDEADFD4E1}"/>
          </ac:spMkLst>
        </pc:spChg>
      </pc:sldChg>
      <pc:sldChg chg="modSp add replId">
        <pc:chgData name="KUANSAOI" userId="S::kuansaoi@pukyong.ac.kr::991128dd-9743-4220-8ab6-c2d7d1ca0a52" providerId="AD" clId="Web-{068746AA-62FD-A3ED-DD4C-199726FABBA8}" dt="2019-08-08T05:20:09.146" v="724" actId="20577"/>
        <pc:sldMkLst>
          <pc:docMk/>
          <pc:sldMk cId="2357326576" sldId="292"/>
        </pc:sldMkLst>
        <pc:spChg chg="mod">
          <ac:chgData name="KUANSAOI" userId="S::kuansaoi@pukyong.ac.kr::991128dd-9743-4220-8ab6-c2d7d1ca0a52" providerId="AD" clId="Web-{068746AA-62FD-A3ED-DD4C-199726FABBA8}" dt="2019-08-08T04:57:26.519" v="464" actId="20577"/>
          <ac:spMkLst>
            <pc:docMk/>
            <pc:sldMk cId="2357326576" sldId="292"/>
            <ac:spMk id="2" creationId="{CB9D15DD-E030-4EF7-B114-8871C74C5892}"/>
          </ac:spMkLst>
        </pc:spChg>
        <pc:spChg chg="mod">
          <ac:chgData name="KUANSAOI" userId="S::kuansaoi@pukyong.ac.kr::991128dd-9743-4220-8ab6-c2d7d1ca0a52" providerId="AD" clId="Web-{068746AA-62FD-A3ED-DD4C-199726FABBA8}" dt="2019-08-08T04:58:16.754" v="490"/>
          <ac:spMkLst>
            <pc:docMk/>
            <pc:sldMk cId="2357326576" sldId="292"/>
            <ac:spMk id="3" creationId="{07D8367D-337F-4FE7-8FC6-6803917A6F2C}"/>
          </ac:spMkLst>
        </pc:spChg>
        <pc:spChg chg="mod">
          <ac:chgData name="KUANSAOI" userId="S::kuansaoi@pukyong.ac.kr::991128dd-9743-4220-8ab6-c2d7d1ca0a52" providerId="AD" clId="Web-{068746AA-62FD-A3ED-DD4C-199726FABBA8}" dt="2019-08-08T05:20:08.256" v="723" actId="20577"/>
          <ac:spMkLst>
            <pc:docMk/>
            <pc:sldMk cId="2357326576" sldId="292"/>
            <ac:spMk id="4" creationId="{7FF2BE81-4CC1-4E00-9736-CEDCEFEFA89F}"/>
          </ac:spMkLst>
        </pc:spChg>
        <pc:spChg chg="mod">
          <ac:chgData name="KUANSAOI" userId="S::kuansaoi@pukyong.ac.kr::991128dd-9743-4220-8ab6-c2d7d1ca0a52" providerId="AD" clId="Web-{068746AA-62FD-A3ED-DD4C-199726FABBA8}" dt="2019-08-08T04:58:16.754" v="491"/>
          <ac:spMkLst>
            <pc:docMk/>
            <pc:sldMk cId="2357326576" sldId="292"/>
            <ac:spMk id="5" creationId="{0C0884A3-77C3-4FA2-B978-942322AB0822}"/>
          </ac:spMkLst>
        </pc:spChg>
        <pc:spChg chg="mod">
          <ac:chgData name="KUANSAOI" userId="S::kuansaoi@pukyong.ac.kr::991128dd-9743-4220-8ab6-c2d7d1ca0a52" providerId="AD" clId="Web-{068746AA-62FD-A3ED-DD4C-199726FABBA8}" dt="2019-08-08T05:20:09.146" v="724" actId="20577"/>
          <ac:spMkLst>
            <pc:docMk/>
            <pc:sldMk cId="2357326576" sldId="292"/>
            <ac:spMk id="6" creationId="{0D7C2BE1-1ABA-4B42-9B7A-F8CDEADFD4E1}"/>
          </ac:spMkLst>
        </pc:spChg>
      </pc:sldChg>
      <pc:sldChg chg="addSp delSp modSp new mod modClrScheme chgLayout">
        <pc:chgData name="KUANSAOI" userId="S::kuansaoi@pukyong.ac.kr::991128dd-9743-4220-8ab6-c2d7d1ca0a52" providerId="AD" clId="Web-{068746AA-62FD-A3ED-DD4C-199726FABBA8}" dt="2019-08-08T06:57:14.924" v="812" actId="20577"/>
        <pc:sldMkLst>
          <pc:docMk/>
          <pc:sldMk cId="2068149122" sldId="293"/>
        </pc:sldMkLst>
        <pc:spChg chg="mod ord">
          <ac:chgData name="KUANSAOI" userId="S::kuansaoi@pukyong.ac.kr::991128dd-9743-4220-8ab6-c2d7d1ca0a52" providerId="AD" clId="Web-{068746AA-62FD-A3ED-DD4C-199726FABBA8}" dt="2019-08-08T06:55:36.204" v="763" actId="20577"/>
          <ac:spMkLst>
            <pc:docMk/>
            <pc:sldMk cId="2068149122" sldId="293"/>
            <ac:spMk id="2" creationId="{9BD9DBFB-3833-4FB2-ABEB-9699012DCA7D}"/>
          </ac:spMkLst>
        </pc:spChg>
        <pc:spChg chg="mod ord">
          <ac:chgData name="KUANSAOI" userId="S::kuansaoi@pukyong.ac.kr::991128dd-9743-4220-8ab6-c2d7d1ca0a52" providerId="AD" clId="Web-{068746AA-62FD-A3ED-DD4C-199726FABBA8}" dt="2019-08-08T06:57:14.924" v="812" actId="20577"/>
          <ac:spMkLst>
            <pc:docMk/>
            <pc:sldMk cId="2068149122" sldId="293"/>
            <ac:spMk id="3" creationId="{225ADC14-BBB5-4EDF-A97D-07D3839D3CCE}"/>
          </ac:spMkLst>
        </pc:spChg>
        <pc:spChg chg="del">
          <ac:chgData name="KUANSAOI" userId="S::kuansaoi@pukyong.ac.kr::991128dd-9743-4220-8ab6-c2d7d1ca0a52" providerId="AD" clId="Web-{068746AA-62FD-A3ED-DD4C-199726FABBA8}" dt="2019-08-08T06:51:29.062" v="747"/>
          <ac:spMkLst>
            <pc:docMk/>
            <pc:sldMk cId="2068149122" sldId="293"/>
            <ac:spMk id="4" creationId="{01C55A5C-9DB2-48AF-86D6-4BDD90349779}"/>
          </ac:spMkLst>
        </pc:spChg>
        <pc:picChg chg="add del mod">
          <ac:chgData name="KUANSAOI" userId="S::kuansaoi@pukyong.ac.kr::991128dd-9743-4220-8ab6-c2d7d1ca0a52" providerId="AD" clId="Web-{068746AA-62FD-A3ED-DD4C-199726FABBA8}" dt="2019-08-08T06:55:24.001" v="758"/>
          <ac:picMkLst>
            <pc:docMk/>
            <pc:sldMk cId="2068149122" sldId="293"/>
            <ac:picMk id="5" creationId="{9E5083CF-5AA4-4534-AEE6-615E22985036}"/>
          </ac:picMkLst>
        </pc:picChg>
        <pc:picChg chg="add mod">
          <ac:chgData name="KUANSAOI" userId="S::kuansaoi@pukyong.ac.kr::991128dd-9743-4220-8ab6-c2d7d1ca0a52" providerId="AD" clId="Web-{068746AA-62FD-A3ED-DD4C-199726FABBA8}" dt="2019-08-08T06:55:32.501" v="760" actId="1076"/>
          <ac:picMkLst>
            <pc:docMk/>
            <pc:sldMk cId="2068149122" sldId="293"/>
            <ac:picMk id="7" creationId="{EA3E6E08-06DD-4836-A71C-18A2145F5972}"/>
          </ac:picMkLst>
        </pc:picChg>
      </pc:sldChg>
    </pc:docChg>
  </pc:docChgLst>
  <pc:docChgLst>
    <pc:chgData name="SAOI KUAN" userId="991128dd-9743-4220-8ab6-c2d7d1ca0a52" providerId="ADAL" clId="{5E03C927-0681-4D27-AEFE-AE6ADE899605}"/>
    <pc:docChg chg="custSel delSld modSld">
      <pc:chgData name="SAOI KUAN" userId="991128dd-9743-4220-8ab6-c2d7d1ca0a52" providerId="ADAL" clId="{5E03C927-0681-4D27-AEFE-AE6ADE899605}" dt="2019-08-13T18:39:04.156" v="21" actId="478"/>
      <pc:docMkLst>
        <pc:docMk/>
      </pc:docMkLst>
      <pc:sldChg chg="delSp modSp">
        <pc:chgData name="SAOI KUAN" userId="991128dd-9743-4220-8ab6-c2d7d1ca0a52" providerId="ADAL" clId="{5E03C927-0681-4D27-AEFE-AE6ADE899605}" dt="2019-08-13T18:39:04.156" v="21" actId="478"/>
        <pc:sldMkLst>
          <pc:docMk/>
          <pc:sldMk cId="4022671402" sldId="262"/>
        </pc:sldMkLst>
        <pc:picChg chg="del mod">
          <ac:chgData name="SAOI KUAN" userId="991128dd-9743-4220-8ab6-c2d7d1ca0a52" providerId="ADAL" clId="{5E03C927-0681-4D27-AEFE-AE6ADE899605}" dt="2019-08-13T18:39:04.156" v="21" actId="478"/>
          <ac:picMkLst>
            <pc:docMk/>
            <pc:sldMk cId="4022671402" sldId="262"/>
            <ac:picMk id="5" creationId="{30EC4574-3491-4D2D-8499-4006FC26BC61}"/>
          </ac:picMkLst>
        </pc:picChg>
      </pc:sldChg>
      <pc:sldChg chg="addSp delSp modSp">
        <pc:chgData name="SAOI KUAN" userId="991128dd-9743-4220-8ab6-c2d7d1ca0a52" providerId="ADAL" clId="{5E03C927-0681-4D27-AEFE-AE6ADE899605}" dt="2019-08-13T17:49:54.361" v="18"/>
        <pc:sldMkLst>
          <pc:docMk/>
          <pc:sldMk cId="1542906797" sldId="268"/>
        </pc:sldMkLst>
        <pc:spChg chg="del">
          <ac:chgData name="SAOI KUAN" userId="991128dd-9743-4220-8ab6-c2d7d1ca0a52" providerId="ADAL" clId="{5E03C927-0681-4D27-AEFE-AE6ADE899605}" dt="2019-08-13T17:49:54.361" v="18"/>
          <ac:spMkLst>
            <pc:docMk/>
            <pc:sldMk cId="1542906797" sldId="268"/>
            <ac:spMk id="5" creationId="{0DD1CB28-B383-43B9-A480-3A3CA5EC79B9}"/>
          </ac:spMkLst>
        </pc:spChg>
        <pc:picChg chg="del mod">
          <ac:chgData name="SAOI KUAN" userId="991128dd-9743-4220-8ab6-c2d7d1ca0a52" providerId="ADAL" clId="{5E03C927-0681-4D27-AEFE-AE6ADE899605}" dt="2019-08-13T17:49:52.628" v="17"/>
          <ac:picMkLst>
            <pc:docMk/>
            <pc:sldMk cId="1542906797" sldId="268"/>
            <ac:picMk id="3" creationId="{21B6BAF2-1DC6-40A5-89CF-89A397F2BB8D}"/>
          </ac:picMkLst>
        </pc:picChg>
        <pc:picChg chg="add">
          <ac:chgData name="SAOI KUAN" userId="991128dd-9743-4220-8ab6-c2d7d1ca0a52" providerId="ADAL" clId="{5E03C927-0681-4D27-AEFE-AE6ADE899605}" dt="2019-08-13T17:49:54.361" v="18"/>
          <ac:picMkLst>
            <pc:docMk/>
            <pc:sldMk cId="1542906797" sldId="268"/>
            <ac:picMk id="7" creationId="{3901EA26-EC84-4DFD-B135-D882D5FBD728}"/>
          </ac:picMkLst>
        </pc:picChg>
      </pc:sldChg>
      <pc:sldChg chg="modSp">
        <pc:chgData name="SAOI KUAN" userId="991128dd-9743-4220-8ab6-c2d7d1ca0a52" providerId="ADAL" clId="{5E03C927-0681-4D27-AEFE-AE6ADE899605}" dt="2019-08-13T09:13:03.097" v="2" actId="207"/>
        <pc:sldMkLst>
          <pc:docMk/>
          <pc:sldMk cId="1737088174" sldId="269"/>
        </pc:sldMkLst>
        <pc:spChg chg="mod">
          <ac:chgData name="SAOI KUAN" userId="991128dd-9743-4220-8ab6-c2d7d1ca0a52" providerId="ADAL" clId="{5E03C927-0681-4D27-AEFE-AE6ADE899605}" dt="2019-08-13T09:13:03.097" v="2" actId="207"/>
          <ac:spMkLst>
            <pc:docMk/>
            <pc:sldMk cId="1737088174" sldId="269"/>
            <ac:spMk id="2" creationId="{163E3BD3-1ABD-418B-BB77-45D8CBDE57BC}"/>
          </ac:spMkLst>
        </pc:spChg>
      </pc:sldChg>
      <pc:sldChg chg="modTransition">
        <pc:chgData name="SAOI KUAN" userId="991128dd-9743-4220-8ab6-c2d7d1ca0a52" providerId="ADAL" clId="{5E03C927-0681-4D27-AEFE-AE6ADE899605}" dt="2019-08-13T09:29:52.223" v="3"/>
        <pc:sldMkLst>
          <pc:docMk/>
          <pc:sldMk cId="3895185231" sldId="284"/>
        </pc:sldMkLst>
      </pc:sldChg>
      <pc:sldChg chg="addSp modSp">
        <pc:chgData name="SAOI KUAN" userId="991128dd-9743-4220-8ab6-c2d7d1ca0a52" providerId="ADAL" clId="{5E03C927-0681-4D27-AEFE-AE6ADE899605}" dt="2019-08-13T10:50:17.637" v="14" actId="1076"/>
        <pc:sldMkLst>
          <pc:docMk/>
          <pc:sldMk cId="2942114285" sldId="285"/>
        </pc:sldMkLst>
        <pc:picChg chg="add mod">
          <ac:chgData name="SAOI KUAN" userId="991128dd-9743-4220-8ab6-c2d7d1ca0a52" providerId="ADAL" clId="{5E03C927-0681-4D27-AEFE-AE6ADE899605}" dt="2019-08-13T10:50:15.302" v="13" actId="1076"/>
          <ac:picMkLst>
            <pc:docMk/>
            <pc:sldMk cId="2942114285" sldId="285"/>
            <ac:picMk id="4" creationId="{53493AA7-997A-45C1-BDEB-2586ED2573DC}"/>
          </ac:picMkLst>
        </pc:picChg>
        <pc:picChg chg="mod">
          <ac:chgData name="SAOI KUAN" userId="991128dd-9743-4220-8ab6-c2d7d1ca0a52" providerId="ADAL" clId="{5E03C927-0681-4D27-AEFE-AE6ADE899605}" dt="2019-08-13T10:50:17.637" v="14" actId="1076"/>
          <ac:picMkLst>
            <pc:docMk/>
            <pc:sldMk cId="2942114285" sldId="285"/>
            <ac:picMk id="10" creationId="{1076E9BE-EF6F-482F-BA10-F4D9F84B9777}"/>
          </ac:picMkLst>
        </pc:picChg>
      </pc:sldChg>
      <pc:sldChg chg="del">
        <pc:chgData name="SAOI KUAN" userId="991128dd-9743-4220-8ab6-c2d7d1ca0a52" providerId="ADAL" clId="{5E03C927-0681-4D27-AEFE-AE6ADE899605}" dt="2019-08-13T10:50:24.480" v="15" actId="2696"/>
        <pc:sldMkLst>
          <pc:docMk/>
          <pc:sldMk cId="3181212210" sldId="287"/>
        </pc:sldMkLst>
      </pc:sldChg>
      <pc:sldChg chg="modTransition">
        <pc:chgData name="SAOI KUAN" userId="991128dd-9743-4220-8ab6-c2d7d1ca0a52" providerId="ADAL" clId="{5E03C927-0681-4D27-AEFE-AE6ADE899605}" dt="2019-08-13T09:29:52.223" v="3"/>
        <pc:sldMkLst>
          <pc:docMk/>
          <pc:sldMk cId="1445413934" sldId="289"/>
        </pc:sldMkLst>
      </pc:sldChg>
      <pc:sldChg chg="modTransition">
        <pc:chgData name="SAOI KUAN" userId="991128dd-9743-4220-8ab6-c2d7d1ca0a52" providerId="ADAL" clId="{5E03C927-0681-4D27-AEFE-AE6ADE899605}" dt="2019-08-13T09:29:52.223" v="3"/>
        <pc:sldMkLst>
          <pc:docMk/>
          <pc:sldMk cId="2065627811" sldId="290"/>
        </pc:sldMkLst>
      </pc:sldChg>
      <pc:sldChg chg="modTransition">
        <pc:chgData name="SAOI KUAN" userId="991128dd-9743-4220-8ab6-c2d7d1ca0a52" providerId="ADAL" clId="{5E03C927-0681-4D27-AEFE-AE6ADE899605}" dt="2019-08-13T09:29:52.223" v="3"/>
        <pc:sldMkLst>
          <pc:docMk/>
          <pc:sldMk cId="1830428921" sldId="291"/>
        </pc:sldMkLst>
      </pc:sldChg>
      <pc:sldChg chg="modTransition">
        <pc:chgData name="SAOI KUAN" userId="991128dd-9743-4220-8ab6-c2d7d1ca0a52" providerId="ADAL" clId="{5E03C927-0681-4D27-AEFE-AE6ADE899605}" dt="2019-08-13T09:29:52.223" v="3"/>
        <pc:sldMkLst>
          <pc:docMk/>
          <pc:sldMk cId="2357326576" sldId="292"/>
        </pc:sldMkLst>
      </pc:sldChg>
    </pc:docChg>
  </pc:docChgLst>
  <pc:docChgLst>
    <pc:chgData name="KUANSAOI" userId="S::kuansaoi@pukyong.ac.kr::991128dd-9743-4220-8ab6-c2d7d1ca0a52" providerId="AD" clId="Web-{016CADAB-6BB1-CEC8-4FE6-211670D8EB93}"/>
    <pc:docChg chg="addSld delSld modSld sldOrd">
      <pc:chgData name="KUANSAOI" userId="S::kuansaoi@pukyong.ac.kr::991128dd-9743-4220-8ab6-c2d7d1ca0a52" providerId="AD" clId="Web-{016CADAB-6BB1-CEC8-4FE6-211670D8EB93}" dt="2019-08-07T17:25:41.640" v="763"/>
      <pc:docMkLst>
        <pc:docMk/>
      </pc:docMkLst>
      <pc:sldChg chg="add">
        <pc:chgData name="KUANSAOI" userId="S::kuansaoi@pukyong.ac.kr::991128dd-9743-4220-8ab6-c2d7d1ca0a52" providerId="AD" clId="Web-{016CADAB-6BB1-CEC8-4FE6-211670D8EB93}" dt="2019-08-07T14:35:42.221" v="3"/>
        <pc:sldMkLst>
          <pc:docMk/>
          <pc:sldMk cId="1636559176" sldId="258"/>
        </pc:sldMkLst>
      </pc:sldChg>
      <pc:sldChg chg="add ord">
        <pc:chgData name="KUANSAOI" userId="S::kuansaoi@pukyong.ac.kr::991128dd-9743-4220-8ab6-c2d7d1ca0a52" providerId="AD" clId="Web-{016CADAB-6BB1-CEC8-4FE6-211670D8EB93}" dt="2019-08-07T17:25:41.640" v="761"/>
        <pc:sldMkLst>
          <pc:docMk/>
          <pc:sldMk cId="3048344542" sldId="259"/>
        </pc:sldMkLst>
      </pc:sldChg>
      <pc:sldChg chg="add ord">
        <pc:chgData name="KUANSAOI" userId="S::kuansaoi@pukyong.ac.kr::991128dd-9743-4220-8ab6-c2d7d1ca0a52" providerId="AD" clId="Web-{016CADAB-6BB1-CEC8-4FE6-211670D8EB93}" dt="2019-08-07T17:25:41.640" v="762"/>
        <pc:sldMkLst>
          <pc:docMk/>
          <pc:sldMk cId="2504489999" sldId="260"/>
        </pc:sldMkLst>
      </pc:sldChg>
      <pc:sldChg chg="add ord">
        <pc:chgData name="KUANSAOI" userId="S::kuansaoi@pukyong.ac.kr::991128dd-9743-4220-8ab6-c2d7d1ca0a52" providerId="AD" clId="Web-{016CADAB-6BB1-CEC8-4FE6-211670D8EB93}" dt="2019-08-07T17:25:41.640" v="763"/>
        <pc:sldMkLst>
          <pc:docMk/>
          <pc:sldMk cId="625231537" sldId="261"/>
        </pc:sldMkLst>
      </pc:sldChg>
      <pc:sldChg chg="add">
        <pc:chgData name="KUANSAOI" userId="S::kuansaoi@pukyong.ac.kr::991128dd-9743-4220-8ab6-c2d7d1ca0a52" providerId="AD" clId="Web-{016CADAB-6BB1-CEC8-4FE6-211670D8EB93}" dt="2019-08-07T14:35:43.221" v="7"/>
        <pc:sldMkLst>
          <pc:docMk/>
          <pc:sldMk cId="4022671402" sldId="262"/>
        </pc:sldMkLst>
      </pc:sldChg>
      <pc:sldChg chg="add">
        <pc:chgData name="KUANSAOI" userId="S::kuansaoi@pukyong.ac.kr::991128dd-9743-4220-8ab6-c2d7d1ca0a52" providerId="AD" clId="Web-{016CADAB-6BB1-CEC8-4FE6-211670D8EB93}" dt="2019-08-07T14:35:43.517" v="8"/>
        <pc:sldMkLst>
          <pc:docMk/>
          <pc:sldMk cId="278148240" sldId="263"/>
        </pc:sldMkLst>
      </pc:sldChg>
      <pc:sldChg chg="add">
        <pc:chgData name="KUANSAOI" userId="S::kuansaoi@pukyong.ac.kr::991128dd-9743-4220-8ab6-c2d7d1ca0a52" providerId="AD" clId="Web-{016CADAB-6BB1-CEC8-4FE6-211670D8EB93}" dt="2019-08-07T14:35:43.877" v="10"/>
        <pc:sldMkLst>
          <pc:docMk/>
          <pc:sldMk cId="2193637682" sldId="265"/>
        </pc:sldMkLst>
      </pc:sldChg>
      <pc:sldChg chg="add">
        <pc:chgData name="KUANSAOI" userId="S::kuansaoi@pukyong.ac.kr::991128dd-9743-4220-8ab6-c2d7d1ca0a52" providerId="AD" clId="Web-{016CADAB-6BB1-CEC8-4FE6-211670D8EB93}" dt="2019-08-07T14:35:44.299" v="11"/>
        <pc:sldMkLst>
          <pc:docMk/>
          <pc:sldMk cId="765644021" sldId="266"/>
        </pc:sldMkLst>
      </pc:sldChg>
      <pc:sldChg chg="add">
        <pc:chgData name="KUANSAOI" userId="S::kuansaoi@pukyong.ac.kr::991128dd-9743-4220-8ab6-c2d7d1ca0a52" providerId="AD" clId="Web-{016CADAB-6BB1-CEC8-4FE6-211670D8EB93}" dt="2019-08-07T14:35:44.471" v="12"/>
        <pc:sldMkLst>
          <pc:docMk/>
          <pc:sldMk cId="1784538682" sldId="267"/>
        </pc:sldMkLst>
      </pc:sldChg>
      <pc:sldChg chg="addSp modSp new mod modClrScheme chgLayout modNotes">
        <pc:chgData name="KUANSAOI" userId="S::kuansaoi@pukyong.ac.kr::991128dd-9743-4220-8ab6-c2d7d1ca0a52" providerId="AD" clId="Web-{016CADAB-6BB1-CEC8-4FE6-211670D8EB93}" dt="2019-08-07T17:02:22.135" v="658"/>
        <pc:sldMkLst>
          <pc:docMk/>
          <pc:sldMk cId="1542906797" sldId="268"/>
        </pc:sldMkLst>
        <pc:spChg chg="mod ord">
          <ac:chgData name="KUANSAOI" userId="S::kuansaoi@pukyong.ac.kr::991128dd-9743-4220-8ab6-c2d7d1ca0a52" providerId="AD" clId="Web-{016CADAB-6BB1-CEC8-4FE6-211670D8EB93}" dt="2019-08-07T16:49:52.406" v="638"/>
          <ac:spMkLst>
            <pc:docMk/>
            <pc:sldMk cId="1542906797" sldId="268"/>
            <ac:spMk id="2" creationId="{309DD379-6A3E-4DA3-A575-70A76227CA34}"/>
          </ac:spMkLst>
        </pc:spChg>
        <pc:spChg chg="add mod ord">
          <ac:chgData name="KUANSAOI" userId="S::kuansaoi@pukyong.ac.kr::991128dd-9743-4220-8ab6-c2d7d1ca0a52" providerId="AD" clId="Web-{016CADAB-6BB1-CEC8-4FE6-211670D8EB93}" dt="2019-08-07T16:54:58.008" v="652" actId="20577"/>
          <ac:spMkLst>
            <pc:docMk/>
            <pc:sldMk cId="1542906797" sldId="268"/>
            <ac:spMk id="5" creationId="{0DD1CB28-B383-43B9-A480-3A3CA5EC79B9}"/>
          </ac:spMkLst>
        </pc:spChg>
        <pc:spChg chg="add mod ord">
          <ac:chgData name="KUANSAOI" userId="S::kuansaoi@pukyong.ac.kr::991128dd-9743-4220-8ab6-c2d7d1ca0a52" providerId="AD" clId="Web-{016CADAB-6BB1-CEC8-4FE6-211670D8EB93}" dt="2019-08-07T16:54:58.008" v="652" actId="20577"/>
          <ac:spMkLst>
            <pc:docMk/>
            <pc:sldMk cId="1542906797" sldId="268"/>
            <ac:spMk id="6" creationId="{DA62F591-B664-4A63-B35A-C133AFF591DE}"/>
          </ac:spMkLst>
        </pc:spChg>
        <pc:picChg chg="add mod">
          <ac:chgData name="KUANSAOI" userId="S::kuansaoi@pukyong.ac.kr::991128dd-9743-4220-8ab6-c2d7d1ca0a52" providerId="AD" clId="Web-{016CADAB-6BB1-CEC8-4FE6-211670D8EB93}" dt="2019-08-07T16:47:26.860" v="635" actId="14100"/>
          <ac:picMkLst>
            <pc:docMk/>
            <pc:sldMk cId="1542906797" sldId="268"/>
            <ac:picMk id="3" creationId="{21B6BAF2-1DC6-40A5-89CF-89A397F2BB8D}"/>
          </ac:picMkLst>
        </pc:picChg>
      </pc:sldChg>
      <pc:sldChg chg="addSp delSp modSp add mod replId modClrScheme chgLayout modNotes">
        <pc:chgData name="KUANSAOI" userId="S::kuansaoi@pukyong.ac.kr::991128dd-9743-4220-8ab6-c2d7d1ca0a52" providerId="AD" clId="Web-{016CADAB-6BB1-CEC8-4FE6-211670D8EB93}" dt="2019-08-07T16:42:20.433" v="615"/>
        <pc:sldMkLst>
          <pc:docMk/>
          <pc:sldMk cId="1737088174" sldId="269"/>
        </pc:sldMkLst>
        <pc:spChg chg="mod ord">
          <ac:chgData name="KUANSAOI" userId="S::kuansaoi@pukyong.ac.kr::991128dd-9743-4220-8ab6-c2d7d1ca0a52" providerId="AD" clId="Web-{016CADAB-6BB1-CEC8-4FE6-211670D8EB93}" dt="2019-08-07T16:41:56.839" v="609"/>
          <ac:spMkLst>
            <pc:docMk/>
            <pc:sldMk cId="1737088174" sldId="269"/>
            <ac:spMk id="2" creationId="{163E3BD3-1ABD-418B-BB77-45D8CBDE57BC}"/>
          </ac:spMkLst>
        </pc:spChg>
        <pc:spChg chg="add del mod ord">
          <ac:chgData name="KUANSAOI" userId="S::kuansaoi@pukyong.ac.kr::991128dd-9743-4220-8ab6-c2d7d1ca0a52" providerId="AD" clId="Web-{016CADAB-6BB1-CEC8-4FE6-211670D8EB93}" dt="2019-08-07T16:42:20.433" v="615"/>
          <ac:spMkLst>
            <pc:docMk/>
            <pc:sldMk cId="1737088174" sldId="269"/>
            <ac:spMk id="3" creationId="{567754D9-06D5-4DF5-8E81-A78AD0D2ED66}"/>
          </ac:spMkLst>
        </pc:spChg>
        <pc:picChg chg="add mod ord">
          <ac:chgData name="KUANSAOI" userId="S::kuansaoi@pukyong.ac.kr::991128dd-9743-4220-8ab6-c2d7d1ca0a52" providerId="AD" clId="Web-{016CADAB-6BB1-CEC8-4FE6-211670D8EB93}" dt="2019-08-07T16:42:20.433" v="615"/>
          <ac:picMkLst>
            <pc:docMk/>
            <pc:sldMk cId="1737088174" sldId="269"/>
            <ac:picMk id="4" creationId="{9371BF41-5AC9-4795-914C-6362E8B33F65}"/>
          </ac:picMkLst>
        </pc:picChg>
      </pc:sldChg>
      <pc:sldChg chg="addSp modSp add replId">
        <pc:chgData name="KUANSAOI" userId="S::kuansaoi@pukyong.ac.kr::991128dd-9743-4220-8ab6-c2d7d1ca0a52" providerId="AD" clId="Web-{016CADAB-6BB1-CEC8-4FE6-211670D8EB93}" dt="2019-08-07T17:14:18.239" v="694" actId="14100"/>
        <pc:sldMkLst>
          <pc:docMk/>
          <pc:sldMk cId="1196293274" sldId="270"/>
        </pc:sldMkLst>
        <pc:spChg chg="mod">
          <ac:chgData name="KUANSAOI" userId="S::kuansaoi@pukyong.ac.kr::991128dd-9743-4220-8ab6-c2d7d1ca0a52" providerId="AD" clId="Web-{016CADAB-6BB1-CEC8-4FE6-211670D8EB93}" dt="2019-08-07T17:12:54.489" v="682" actId="20577"/>
          <ac:spMkLst>
            <pc:docMk/>
            <pc:sldMk cId="1196293274" sldId="270"/>
            <ac:spMk id="2" creationId="{163E3BD3-1ABD-418B-BB77-45D8CBDE57BC}"/>
          </ac:spMkLst>
        </pc:spChg>
        <pc:picChg chg="add mod">
          <ac:chgData name="KUANSAOI" userId="S::kuansaoi@pukyong.ac.kr::991128dd-9743-4220-8ab6-c2d7d1ca0a52" providerId="AD" clId="Web-{016CADAB-6BB1-CEC8-4FE6-211670D8EB93}" dt="2019-08-07T17:14:18.239" v="694" actId="14100"/>
          <ac:picMkLst>
            <pc:docMk/>
            <pc:sldMk cId="1196293274" sldId="270"/>
            <ac:picMk id="3" creationId="{0E24FC98-8009-41C1-AD62-9DF1E04176B9}"/>
          </ac:picMkLst>
        </pc:picChg>
        <pc:picChg chg="add mod modCrop">
          <ac:chgData name="KUANSAOI" userId="S::kuansaoi@pukyong.ac.kr::991128dd-9743-4220-8ab6-c2d7d1ca0a52" providerId="AD" clId="Web-{016CADAB-6BB1-CEC8-4FE6-211670D8EB93}" dt="2019-08-07T17:14:13.208" v="693" actId="14100"/>
          <ac:picMkLst>
            <pc:docMk/>
            <pc:sldMk cId="1196293274" sldId="270"/>
            <ac:picMk id="5" creationId="{15994193-8391-48C3-8C1B-05F6780581D9}"/>
          </ac:picMkLst>
        </pc:picChg>
      </pc:sldChg>
      <pc:sldChg chg="modSp add replId">
        <pc:chgData name="KUANSAOI" userId="S::kuansaoi@pukyong.ac.kr::991128dd-9743-4220-8ab6-c2d7d1ca0a52" providerId="AD" clId="Web-{016CADAB-6BB1-CEC8-4FE6-211670D8EB93}" dt="2019-08-07T14:37:35.815" v="65" actId="20577"/>
        <pc:sldMkLst>
          <pc:docMk/>
          <pc:sldMk cId="1295545130" sldId="271"/>
        </pc:sldMkLst>
        <pc:spChg chg="mod">
          <ac:chgData name="KUANSAOI" userId="S::kuansaoi@pukyong.ac.kr::991128dd-9743-4220-8ab6-c2d7d1ca0a52" providerId="AD" clId="Web-{016CADAB-6BB1-CEC8-4FE6-211670D8EB93}" dt="2019-08-07T14:37:35.815" v="65" actId="20577"/>
          <ac:spMkLst>
            <pc:docMk/>
            <pc:sldMk cId="1295545130" sldId="271"/>
            <ac:spMk id="2" creationId="{163E3BD3-1ABD-418B-BB77-45D8CBDE57BC}"/>
          </ac:spMkLst>
        </pc:spChg>
      </pc:sldChg>
      <pc:sldChg chg="addSp modSp add mod ord replId modClrScheme chgLayout modNotes">
        <pc:chgData name="KUANSAOI" userId="S::kuansaoi@pukyong.ac.kr::991128dd-9743-4220-8ab6-c2d7d1ca0a52" providerId="AD" clId="Web-{016CADAB-6BB1-CEC8-4FE6-211670D8EB93}" dt="2019-08-07T14:46:38.188" v="277"/>
        <pc:sldMkLst>
          <pc:docMk/>
          <pc:sldMk cId="64917373" sldId="272"/>
        </pc:sldMkLst>
        <pc:spChg chg="mod ord">
          <ac:chgData name="KUANSAOI" userId="S::kuansaoi@pukyong.ac.kr::991128dd-9743-4220-8ab6-c2d7d1ca0a52" providerId="AD" clId="Web-{016CADAB-6BB1-CEC8-4FE6-211670D8EB93}" dt="2019-08-07T14:42:21.304" v="228"/>
          <ac:spMkLst>
            <pc:docMk/>
            <pc:sldMk cId="64917373" sldId="272"/>
            <ac:spMk id="2" creationId="{163E3BD3-1ABD-418B-BB77-45D8CBDE57BC}"/>
          </ac:spMkLst>
        </pc:spChg>
        <pc:spChg chg="add mod ord">
          <ac:chgData name="KUANSAOI" userId="S::kuansaoi@pukyong.ac.kr::991128dd-9743-4220-8ab6-c2d7d1ca0a52" providerId="AD" clId="Web-{016CADAB-6BB1-CEC8-4FE6-211670D8EB93}" dt="2019-08-07T14:44:31.619" v="250" actId="20577"/>
          <ac:spMkLst>
            <pc:docMk/>
            <pc:sldMk cId="64917373" sldId="272"/>
            <ac:spMk id="3" creationId="{4897B7C2-2C6B-400F-B20A-6583B14C7207}"/>
          </ac:spMkLst>
        </pc:spChg>
      </pc:sldChg>
      <pc:sldChg chg="addSp delSp modSp add mod ord replId modClrScheme chgLayout modNotes">
        <pc:chgData name="KUANSAOI" userId="S::kuansaoi@pukyong.ac.kr::991128dd-9743-4220-8ab6-c2d7d1ca0a52" providerId="AD" clId="Web-{016CADAB-6BB1-CEC8-4FE6-211670D8EB93}" dt="2019-08-07T14:50:47.629" v="427" actId="20577"/>
        <pc:sldMkLst>
          <pc:docMk/>
          <pc:sldMk cId="2051192017" sldId="273"/>
        </pc:sldMkLst>
        <pc:spChg chg="mod ord">
          <ac:chgData name="KUANSAOI" userId="S::kuansaoi@pukyong.ac.kr::991128dd-9743-4220-8ab6-c2d7d1ca0a52" providerId="AD" clId="Web-{016CADAB-6BB1-CEC8-4FE6-211670D8EB93}" dt="2019-08-07T14:45:51.213" v="253"/>
          <ac:spMkLst>
            <pc:docMk/>
            <pc:sldMk cId="2051192017" sldId="273"/>
            <ac:spMk id="2" creationId="{163E3BD3-1ABD-418B-BB77-45D8CBDE57BC}"/>
          </ac:spMkLst>
        </pc:spChg>
        <pc:spChg chg="add del mod ord">
          <ac:chgData name="KUANSAOI" userId="S::kuansaoi@pukyong.ac.kr::991128dd-9743-4220-8ab6-c2d7d1ca0a52" providerId="AD" clId="Web-{016CADAB-6BB1-CEC8-4FE6-211670D8EB93}" dt="2019-08-07T14:46:11.588" v="275"/>
          <ac:spMkLst>
            <pc:docMk/>
            <pc:sldMk cId="2051192017" sldId="273"/>
            <ac:spMk id="3" creationId="{BE2C53A1-494B-49EF-A461-2551B255F9ED}"/>
          </ac:spMkLst>
        </pc:spChg>
        <pc:spChg chg="add mod ord">
          <ac:chgData name="KUANSAOI" userId="S::kuansaoi@pukyong.ac.kr::991128dd-9743-4220-8ab6-c2d7d1ca0a52" providerId="AD" clId="Web-{016CADAB-6BB1-CEC8-4FE6-211670D8EB93}" dt="2019-08-07T14:50:47.629" v="427" actId="20577"/>
          <ac:spMkLst>
            <pc:docMk/>
            <pc:sldMk cId="2051192017" sldId="273"/>
            <ac:spMk id="4" creationId="{B078221F-C865-42C1-B239-DCF5C0C04144}"/>
          </ac:spMkLst>
        </pc:spChg>
        <pc:picChg chg="add mod ord">
          <ac:chgData name="KUANSAOI" userId="S::kuansaoi@pukyong.ac.kr::991128dd-9743-4220-8ab6-c2d7d1ca0a52" providerId="AD" clId="Web-{016CADAB-6BB1-CEC8-4FE6-211670D8EB93}" dt="2019-08-07T14:46:11.588" v="275"/>
          <ac:picMkLst>
            <pc:docMk/>
            <pc:sldMk cId="2051192017" sldId="273"/>
            <ac:picMk id="5" creationId="{08A8A0C4-BE95-4CC1-A530-430A06316862}"/>
          </ac:picMkLst>
        </pc:picChg>
      </pc:sldChg>
      <pc:sldChg chg="addSp delSp modSp new mod ord modClrScheme chgLayout modNotes">
        <pc:chgData name="KUANSAOI" userId="S::kuansaoi@pukyong.ac.kr::991128dd-9743-4220-8ab6-c2d7d1ca0a52" providerId="AD" clId="Web-{016CADAB-6BB1-CEC8-4FE6-211670D8EB93}" dt="2019-08-07T14:59:46.725" v="558"/>
        <pc:sldMkLst>
          <pc:docMk/>
          <pc:sldMk cId="377421821" sldId="274"/>
        </pc:sldMkLst>
        <pc:spChg chg="mod ord">
          <ac:chgData name="KUANSAOI" userId="S::kuansaoi@pukyong.ac.kr::991128dd-9743-4220-8ab6-c2d7d1ca0a52" providerId="AD" clId="Web-{016CADAB-6BB1-CEC8-4FE6-211670D8EB93}" dt="2019-08-07T14:53:28.857" v="458"/>
          <ac:spMkLst>
            <pc:docMk/>
            <pc:sldMk cId="377421821" sldId="274"/>
            <ac:spMk id="2" creationId="{C59BF29D-CE96-4443-8018-74F52D50BB3B}"/>
          </ac:spMkLst>
        </pc:spChg>
        <pc:spChg chg="add mod ord">
          <ac:chgData name="KUANSAOI" userId="S::kuansaoi@pukyong.ac.kr::991128dd-9743-4220-8ab6-c2d7d1ca0a52" providerId="AD" clId="Web-{016CADAB-6BB1-CEC8-4FE6-211670D8EB93}" dt="2019-08-07T14:59:14.397" v="553" actId="20577"/>
          <ac:spMkLst>
            <pc:docMk/>
            <pc:sldMk cId="377421821" sldId="274"/>
            <ac:spMk id="3" creationId="{E2891643-CD82-4817-B312-10056026B573}"/>
          </ac:spMkLst>
        </pc:spChg>
        <pc:spChg chg="add del mod ord">
          <ac:chgData name="KUANSAOI" userId="S::kuansaoi@pukyong.ac.kr::991128dd-9743-4220-8ab6-c2d7d1ca0a52" providerId="AD" clId="Web-{016CADAB-6BB1-CEC8-4FE6-211670D8EB93}" dt="2019-08-07T14:53:43.013" v="470"/>
          <ac:spMkLst>
            <pc:docMk/>
            <pc:sldMk cId="377421821" sldId="274"/>
            <ac:spMk id="4" creationId="{B2510092-4D82-4AD7-8342-8C8FC4566258}"/>
          </ac:spMkLst>
        </pc:spChg>
        <pc:picChg chg="add mod ord">
          <ac:chgData name="KUANSAOI" userId="S::kuansaoi@pukyong.ac.kr::991128dd-9743-4220-8ab6-c2d7d1ca0a52" providerId="AD" clId="Web-{016CADAB-6BB1-CEC8-4FE6-211670D8EB93}" dt="2019-08-07T14:59:46.725" v="558"/>
          <ac:picMkLst>
            <pc:docMk/>
            <pc:sldMk cId="377421821" sldId="274"/>
            <ac:picMk id="5" creationId="{B9DA54A7-7B39-4E6E-B25A-E7BFA5B11C3F}"/>
          </ac:picMkLst>
        </pc:picChg>
        <pc:picChg chg="add mod">
          <ac:chgData name="KUANSAOI" userId="S::kuansaoi@pukyong.ac.kr::991128dd-9743-4220-8ab6-c2d7d1ca0a52" providerId="AD" clId="Web-{016CADAB-6BB1-CEC8-4FE6-211670D8EB93}" dt="2019-08-07T14:59:22.850" v="556" actId="1076"/>
          <ac:picMkLst>
            <pc:docMk/>
            <pc:sldMk cId="377421821" sldId="274"/>
            <ac:picMk id="7" creationId="{65DBFFED-7DD3-454F-A277-A38E5B6E5892}"/>
          </ac:picMkLst>
        </pc:picChg>
      </pc:sldChg>
      <pc:sldChg chg="addSp delSp modSp add ord replId">
        <pc:chgData name="KUANSAOI" userId="S::kuansaoi@pukyong.ac.kr::991128dd-9743-4220-8ab6-c2d7d1ca0a52" providerId="AD" clId="Web-{016CADAB-6BB1-CEC8-4FE6-211670D8EB93}" dt="2019-08-07T14:40:18.912" v="212" actId="20577"/>
        <pc:sldMkLst>
          <pc:docMk/>
          <pc:sldMk cId="2558204976" sldId="275"/>
        </pc:sldMkLst>
        <pc:spChg chg="add del mod">
          <ac:chgData name="KUANSAOI" userId="S::kuansaoi@pukyong.ac.kr::991128dd-9743-4220-8ab6-c2d7d1ca0a52" providerId="AD" clId="Web-{016CADAB-6BB1-CEC8-4FE6-211670D8EB93}" dt="2019-08-07T14:40:18.912" v="212" actId="20577"/>
          <ac:spMkLst>
            <pc:docMk/>
            <pc:sldMk cId="2558204976" sldId="275"/>
            <ac:spMk id="2" creationId="{00000000-0000-0000-0000-000000000000}"/>
          </ac:spMkLst>
        </pc:spChg>
        <pc:spChg chg="mod">
          <ac:chgData name="KUANSAOI" userId="S::kuansaoi@pukyong.ac.kr::991128dd-9743-4220-8ab6-c2d7d1ca0a52" providerId="AD" clId="Web-{016CADAB-6BB1-CEC8-4FE6-211670D8EB93}" dt="2019-08-07T14:39:52.459" v="164" actId="20577"/>
          <ac:spMkLst>
            <pc:docMk/>
            <pc:sldMk cId="2558204976" sldId="275"/>
            <ac:spMk id="3" creationId="{00000000-0000-0000-0000-000000000000}"/>
          </ac:spMkLst>
        </pc:spChg>
        <pc:spChg chg="add del mod">
          <ac:chgData name="KUANSAOI" userId="S::kuansaoi@pukyong.ac.kr::991128dd-9743-4220-8ab6-c2d7d1ca0a52" providerId="AD" clId="Web-{016CADAB-6BB1-CEC8-4FE6-211670D8EB93}" dt="2019-08-07T14:40:16.271" v="190"/>
          <ac:spMkLst>
            <pc:docMk/>
            <pc:sldMk cId="2558204976" sldId="275"/>
            <ac:spMk id="7" creationId="{81B3E146-C0F2-41AC-AD9B-5F14633CD7B2}"/>
          </ac:spMkLst>
        </pc:spChg>
      </pc:sldChg>
      <pc:sldChg chg="addSp delSp modSp new modNotes">
        <pc:chgData name="KUANSAOI" userId="S::kuansaoi@pukyong.ac.kr::991128dd-9743-4220-8ab6-c2d7d1ca0a52" providerId="AD" clId="Web-{016CADAB-6BB1-CEC8-4FE6-211670D8EB93}" dt="2019-08-07T16:43:26.685" v="632" actId="14100"/>
        <pc:sldMkLst>
          <pc:docMk/>
          <pc:sldMk cId="3173902085" sldId="276"/>
        </pc:sldMkLst>
        <pc:spChg chg="mod">
          <ac:chgData name="KUANSAOI" userId="S::kuansaoi@pukyong.ac.kr::991128dd-9743-4220-8ab6-c2d7d1ca0a52" providerId="AD" clId="Web-{016CADAB-6BB1-CEC8-4FE6-211670D8EB93}" dt="2019-08-07T14:52:32.762" v="455" actId="20577"/>
          <ac:spMkLst>
            <pc:docMk/>
            <pc:sldMk cId="3173902085" sldId="276"/>
            <ac:spMk id="2" creationId="{58DEF2C7-27D6-48C9-9C2E-337B6756A99F}"/>
          </ac:spMkLst>
        </pc:spChg>
        <pc:spChg chg="del">
          <ac:chgData name="KUANSAOI" userId="S::kuansaoi@pukyong.ac.kr::991128dd-9743-4220-8ab6-c2d7d1ca0a52" providerId="AD" clId="Web-{016CADAB-6BB1-CEC8-4FE6-211670D8EB93}" dt="2019-08-07T15:00:35.070" v="559"/>
          <ac:spMkLst>
            <pc:docMk/>
            <pc:sldMk cId="3173902085" sldId="276"/>
            <ac:spMk id="3" creationId="{197FD448-621B-436D-9ACD-FC365D56B7B3}"/>
          </ac:spMkLst>
        </pc:spChg>
        <pc:spChg chg="add mod">
          <ac:chgData name="KUANSAOI" userId="S::kuansaoi@pukyong.ac.kr::991128dd-9743-4220-8ab6-c2d7d1ca0a52" providerId="AD" clId="Web-{016CADAB-6BB1-CEC8-4FE6-211670D8EB93}" dt="2019-08-07T16:43:26.685" v="632" actId="14100"/>
          <ac:spMkLst>
            <pc:docMk/>
            <pc:sldMk cId="3173902085" sldId="276"/>
            <ac:spMk id="5" creationId="{7A99EFAB-5E90-4735-9C55-E6F84C570A01}"/>
          </ac:spMkLst>
        </pc:spChg>
        <pc:spChg chg="add del mod">
          <ac:chgData name="KUANSAOI" userId="S::kuansaoi@pukyong.ac.kr::991128dd-9743-4220-8ab6-c2d7d1ca0a52" providerId="AD" clId="Web-{016CADAB-6BB1-CEC8-4FE6-211670D8EB93}" dt="2019-08-07T16:43:01.201" v="627"/>
          <ac:spMkLst>
            <pc:docMk/>
            <pc:sldMk cId="3173902085" sldId="276"/>
            <ac:spMk id="6" creationId="{2D8D9C32-B320-4F6E-AE03-B79A568B1377}"/>
          </ac:spMkLst>
        </pc:spChg>
        <pc:spChg chg="add del mod">
          <ac:chgData name="KUANSAOI" userId="S::kuansaoi@pukyong.ac.kr::991128dd-9743-4220-8ab6-c2d7d1ca0a52" providerId="AD" clId="Web-{016CADAB-6BB1-CEC8-4FE6-211670D8EB93}" dt="2019-08-07T15:02:53.399" v="563"/>
          <ac:spMkLst>
            <pc:docMk/>
            <pc:sldMk cId="3173902085" sldId="276"/>
            <ac:spMk id="7" creationId="{40B2688F-08B9-4FE2-8345-B0AAB79BB29B}"/>
          </ac:spMkLst>
        </pc:spChg>
        <pc:graphicFrameChg chg="add del mod modGraphic">
          <ac:chgData name="KUANSAOI" userId="S::kuansaoi@pukyong.ac.kr::991128dd-9743-4220-8ab6-c2d7d1ca0a52" providerId="AD" clId="Web-{016CADAB-6BB1-CEC8-4FE6-211670D8EB93}" dt="2019-08-07T16:42:42.654" v="620"/>
          <ac:graphicFrameMkLst>
            <pc:docMk/>
            <pc:sldMk cId="3173902085" sldId="276"/>
            <ac:graphicFrameMk id="11" creationId="{70B2BC99-6F8B-49CD-92AA-B719C035ECAA}"/>
          </ac:graphicFrameMkLst>
        </pc:graphicFrameChg>
        <pc:picChg chg="add del mod">
          <ac:chgData name="KUANSAOI" userId="S::kuansaoi@pukyong.ac.kr::991128dd-9743-4220-8ab6-c2d7d1ca0a52" providerId="AD" clId="Web-{016CADAB-6BB1-CEC8-4FE6-211670D8EB93}" dt="2019-08-07T16:42:59.701" v="626"/>
          <ac:picMkLst>
            <pc:docMk/>
            <pc:sldMk cId="3173902085" sldId="276"/>
            <ac:picMk id="3" creationId="{66BA86D4-0DCE-402F-9A45-60DC6C57AD2B}"/>
          </ac:picMkLst>
        </pc:picChg>
        <pc:picChg chg="add del mod ord">
          <ac:chgData name="KUANSAOI" userId="S::kuansaoi@pukyong.ac.kr::991128dd-9743-4220-8ab6-c2d7d1ca0a52" providerId="AD" clId="Web-{016CADAB-6BB1-CEC8-4FE6-211670D8EB93}" dt="2019-08-07T15:02:52.446" v="562"/>
          <ac:picMkLst>
            <pc:docMk/>
            <pc:sldMk cId="3173902085" sldId="276"/>
            <ac:picMk id="4" creationId="{197929AD-81F4-4EF2-8D9E-FA1376088524}"/>
          </ac:picMkLst>
        </pc:picChg>
        <pc:picChg chg="add mod ord">
          <ac:chgData name="KUANSAOI" userId="S::kuansaoi@pukyong.ac.kr::991128dd-9743-4220-8ab6-c2d7d1ca0a52" providerId="AD" clId="Web-{016CADAB-6BB1-CEC8-4FE6-211670D8EB93}" dt="2019-08-07T16:43:17.795" v="630" actId="14100"/>
          <ac:picMkLst>
            <pc:docMk/>
            <pc:sldMk cId="3173902085" sldId="276"/>
            <ac:picMk id="7" creationId="{070CC107-84AB-4589-830A-747728E27540}"/>
          </ac:picMkLst>
        </pc:picChg>
        <pc:picChg chg="add del mod ord">
          <ac:chgData name="KUANSAOI" userId="S::kuansaoi@pukyong.ac.kr::991128dd-9743-4220-8ab6-c2d7d1ca0a52" providerId="AD" clId="Web-{016CADAB-6BB1-CEC8-4FE6-211670D8EB93}" dt="2019-08-07T16:42:56.201" v="625"/>
          <ac:picMkLst>
            <pc:docMk/>
            <pc:sldMk cId="3173902085" sldId="276"/>
            <ac:picMk id="8" creationId="{5DA06B08-73D0-4E89-832F-D3A17F00A293}"/>
          </ac:picMkLst>
        </pc:picChg>
      </pc:sldChg>
      <pc:sldChg chg="addSp delSp modSp add replId">
        <pc:chgData name="KUANSAOI" userId="S::kuansaoi@pukyong.ac.kr::991128dd-9743-4220-8ab6-c2d7d1ca0a52" providerId="AD" clId="Web-{016CADAB-6BB1-CEC8-4FE6-211670D8EB93}" dt="2019-08-07T17:15:52.894" v="702" actId="1076"/>
        <pc:sldMkLst>
          <pc:docMk/>
          <pc:sldMk cId="4089375189" sldId="278"/>
        </pc:sldMkLst>
        <pc:spChg chg="add mod">
          <ac:chgData name="KUANSAOI" userId="S::kuansaoi@pukyong.ac.kr::991128dd-9743-4220-8ab6-c2d7d1ca0a52" providerId="AD" clId="Web-{016CADAB-6BB1-CEC8-4FE6-211670D8EB93}" dt="2019-08-07T17:15:25.082" v="697" actId="1076"/>
          <ac:spMkLst>
            <pc:docMk/>
            <pc:sldMk cId="4089375189" sldId="278"/>
            <ac:spMk id="8" creationId="{FD380CE2-276E-4E4A-936D-4801B49D0EA0}"/>
          </ac:spMkLst>
        </pc:spChg>
        <pc:picChg chg="del">
          <ac:chgData name="KUANSAOI" userId="S::kuansaoi@pukyong.ac.kr::991128dd-9743-4220-8ab6-c2d7d1ca0a52" providerId="AD" clId="Web-{016CADAB-6BB1-CEC8-4FE6-211670D8EB93}" dt="2019-08-07T17:09:14.944" v="666"/>
          <ac:picMkLst>
            <pc:docMk/>
            <pc:sldMk cId="4089375189" sldId="278"/>
            <ac:picMk id="3" creationId="{0E24FC98-8009-41C1-AD62-9DF1E04176B9}"/>
          </ac:picMkLst>
        </pc:picChg>
        <pc:picChg chg="add mod">
          <ac:chgData name="KUANSAOI" userId="S::kuansaoi@pukyong.ac.kr::991128dd-9743-4220-8ab6-c2d7d1ca0a52" providerId="AD" clId="Web-{016CADAB-6BB1-CEC8-4FE6-211670D8EB93}" dt="2019-08-07T17:15:27.832" v="698" actId="1076"/>
          <ac:picMkLst>
            <pc:docMk/>
            <pc:sldMk cId="4089375189" sldId="278"/>
            <ac:picMk id="4" creationId="{B63DC771-5950-4D5D-A3AD-99BD4234DB39}"/>
          </ac:picMkLst>
        </pc:picChg>
        <pc:picChg chg="add mod">
          <ac:chgData name="KUANSAOI" userId="S::kuansaoi@pukyong.ac.kr::991128dd-9743-4220-8ab6-c2d7d1ca0a52" providerId="AD" clId="Web-{016CADAB-6BB1-CEC8-4FE6-211670D8EB93}" dt="2019-08-07T17:11:11.131" v="677" actId="1076"/>
          <ac:picMkLst>
            <pc:docMk/>
            <pc:sldMk cId="4089375189" sldId="278"/>
            <ac:picMk id="6" creationId="{FECD1B8C-D274-467D-87B3-7DE5D7ADC109}"/>
          </ac:picMkLst>
        </pc:picChg>
        <pc:picChg chg="add mod">
          <ac:chgData name="KUANSAOI" userId="S::kuansaoi@pukyong.ac.kr::991128dd-9743-4220-8ab6-c2d7d1ca0a52" providerId="AD" clId="Web-{016CADAB-6BB1-CEC8-4FE6-211670D8EB93}" dt="2019-08-07T17:15:52.894" v="702" actId="1076"/>
          <ac:picMkLst>
            <pc:docMk/>
            <pc:sldMk cId="4089375189" sldId="278"/>
            <ac:picMk id="9" creationId="{8938C31F-B648-4F52-91ED-F935D907FE2F}"/>
          </ac:picMkLst>
        </pc:picChg>
      </pc:sldChg>
      <pc:sldChg chg="addSp delSp modSp add replId">
        <pc:chgData name="KUANSAOI" userId="S::kuansaoi@pukyong.ac.kr::991128dd-9743-4220-8ab6-c2d7d1ca0a52" providerId="AD" clId="Web-{016CADAB-6BB1-CEC8-4FE6-211670D8EB93}" dt="2019-08-07T17:23:37.453" v="717" actId="1076"/>
        <pc:sldMkLst>
          <pc:docMk/>
          <pc:sldMk cId="3945561010" sldId="279"/>
        </pc:sldMkLst>
        <pc:spChg chg="del">
          <ac:chgData name="KUANSAOI" userId="S::kuansaoi@pukyong.ac.kr::991128dd-9743-4220-8ab6-c2d7d1ca0a52" providerId="AD" clId="Web-{016CADAB-6BB1-CEC8-4FE6-211670D8EB93}" dt="2019-08-07T17:22:23.813" v="707"/>
          <ac:spMkLst>
            <pc:docMk/>
            <pc:sldMk cId="3945561010" sldId="279"/>
            <ac:spMk id="8" creationId="{FD380CE2-276E-4E4A-936D-4801B49D0EA0}"/>
          </ac:spMkLst>
        </pc:spChg>
        <pc:picChg chg="add mod modCrop">
          <ac:chgData name="KUANSAOI" userId="S::kuansaoi@pukyong.ac.kr::991128dd-9743-4220-8ab6-c2d7d1ca0a52" providerId="AD" clId="Web-{016CADAB-6BB1-CEC8-4FE6-211670D8EB93}" dt="2019-08-07T17:23:07.172" v="712" actId="1076"/>
          <ac:picMkLst>
            <pc:docMk/>
            <pc:sldMk cId="3945561010" sldId="279"/>
            <ac:picMk id="3" creationId="{88CB08E0-DB98-426E-9E31-B506624C7FCB}"/>
          </ac:picMkLst>
        </pc:picChg>
        <pc:picChg chg="del">
          <ac:chgData name="KUANSAOI" userId="S::kuansaoi@pukyong.ac.kr::991128dd-9743-4220-8ab6-c2d7d1ca0a52" providerId="AD" clId="Web-{016CADAB-6BB1-CEC8-4FE6-211670D8EB93}" dt="2019-08-07T17:22:19.063" v="704"/>
          <ac:picMkLst>
            <pc:docMk/>
            <pc:sldMk cId="3945561010" sldId="279"/>
            <ac:picMk id="4" creationId="{B63DC771-5950-4D5D-A3AD-99BD4234DB39}"/>
          </ac:picMkLst>
        </pc:picChg>
        <pc:picChg chg="del">
          <ac:chgData name="KUANSAOI" userId="S::kuansaoi@pukyong.ac.kr::991128dd-9743-4220-8ab6-c2d7d1ca0a52" providerId="AD" clId="Web-{016CADAB-6BB1-CEC8-4FE6-211670D8EB93}" dt="2019-08-07T17:22:21.501" v="706"/>
          <ac:picMkLst>
            <pc:docMk/>
            <pc:sldMk cId="3945561010" sldId="279"/>
            <ac:picMk id="6" creationId="{FECD1B8C-D274-467D-87B3-7DE5D7ADC109}"/>
          </ac:picMkLst>
        </pc:picChg>
        <pc:picChg chg="add mod modCrop">
          <ac:chgData name="KUANSAOI" userId="S::kuansaoi@pukyong.ac.kr::991128dd-9743-4220-8ab6-c2d7d1ca0a52" providerId="AD" clId="Web-{016CADAB-6BB1-CEC8-4FE6-211670D8EB93}" dt="2019-08-07T17:23:37.453" v="717" actId="1076"/>
          <ac:picMkLst>
            <pc:docMk/>
            <pc:sldMk cId="3945561010" sldId="279"/>
            <ac:picMk id="7" creationId="{D9098ED2-332E-42E7-8F56-E5FCC88A2839}"/>
          </ac:picMkLst>
        </pc:picChg>
        <pc:picChg chg="del">
          <ac:chgData name="KUANSAOI" userId="S::kuansaoi@pukyong.ac.kr::991128dd-9743-4220-8ab6-c2d7d1ca0a52" providerId="AD" clId="Web-{016CADAB-6BB1-CEC8-4FE6-211670D8EB93}" dt="2019-08-07T17:22:20.344" v="705"/>
          <ac:picMkLst>
            <pc:docMk/>
            <pc:sldMk cId="3945561010" sldId="279"/>
            <ac:picMk id="9" creationId="{8938C31F-B648-4F52-91ED-F935D907FE2F}"/>
          </ac:picMkLst>
        </pc:picChg>
      </pc:sldChg>
      <pc:sldChg chg="addSp delSp modSp new">
        <pc:chgData name="KUANSAOI" userId="S::kuansaoi@pukyong.ac.kr::991128dd-9743-4220-8ab6-c2d7d1ca0a52" providerId="AD" clId="Web-{016CADAB-6BB1-CEC8-4FE6-211670D8EB93}" dt="2019-08-07T17:25:01.171" v="757"/>
        <pc:sldMkLst>
          <pc:docMk/>
          <pc:sldMk cId="3953355207" sldId="280"/>
        </pc:sldMkLst>
        <pc:spChg chg="mod">
          <ac:chgData name="KUANSAOI" userId="S::kuansaoi@pukyong.ac.kr::991128dd-9743-4220-8ab6-c2d7d1ca0a52" providerId="AD" clId="Web-{016CADAB-6BB1-CEC8-4FE6-211670D8EB93}" dt="2019-08-07T17:24:02.328" v="721" actId="20577"/>
          <ac:spMkLst>
            <pc:docMk/>
            <pc:sldMk cId="3953355207" sldId="280"/>
            <ac:spMk id="2" creationId="{C7818F27-1415-47F4-BB2D-4BD6320690E1}"/>
          </ac:spMkLst>
        </pc:spChg>
        <pc:spChg chg="del mod">
          <ac:chgData name="KUANSAOI" userId="S::kuansaoi@pukyong.ac.kr::991128dd-9743-4220-8ab6-c2d7d1ca0a52" providerId="AD" clId="Web-{016CADAB-6BB1-CEC8-4FE6-211670D8EB93}" dt="2019-08-07T17:25:01.171" v="757"/>
          <ac:spMkLst>
            <pc:docMk/>
            <pc:sldMk cId="3953355207" sldId="280"/>
            <ac:spMk id="3" creationId="{7F94A414-3511-4209-AAA7-1EFD1FF816E2}"/>
          </ac:spMkLst>
        </pc:spChg>
        <pc:picChg chg="add mod ord">
          <ac:chgData name="KUANSAOI" userId="S::kuansaoi@pukyong.ac.kr::991128dd-9743-4220-8ab6-c2d7d1ca0a52" providerId="AD" clId="Web-{016CADAB-6BB1-CEC8-4FE6-211670D8EB93}" dt="2019-08-07T17:25:01.171" v="757"/>
          <ac:picMkLst>
            <pc:docMk/>
            <pc:sldMk cId="3953355207" sldId="280"/>
            <ac:picMk id="4" creationId="{A0BD9D2B-CCFE-4E8F-BADB-05FA06A8532C}"/>
          </ac:picMkLst>
        </pc:picChg>
      </pc:sldChg>
      <pc:sldChg chg="addSp delSp modSp add replId">
        <pc:chgData name="KUANSAOI" userId="S::kuansaoi@pukyong.ac.kr::991128dd-9743-4220-8ab6-c2d7d1ca0a52" providerId="AD" clId="Web-{016CADAB-6BB1-CEC8-4FE6-211670D8EB93}" dt="2019-08-07T17:25:10.874" v="758"/>
        <pc:sldMkLst>
          <pc:docMk/>
          <pc:sldMk cId="2574594470" sldId="281"/>
        </pc:sldMkLst>
        <pc:spChg chg="del">
          <ac:chgData name="KUANSAOI" userId="S::kuansaoi@pukyong.ac.kr::991128dd-9743-4220-8ab6-c2d7d1ca0a52" providerId="AD" clId="Web-{016CADAB-6BB1-CEC8-4FE6-211670D8EB93}" dt="2019-08-07T17:25:10.874" v="758"/>
          <ac:spMkLst>
            <pc:docMk/>
            <pc:sldMk cId="2574594470" sldId="281"/>
            <ac:spMk id="3" creationId="{7F94A414-3511-4209-AAA7-1EFD1FF816E2}"/>
          </ac:spMkLst>
        </pc:spChg>
        <pc:picChg chg="add mod ord">
          <ac:chgData name="KUANSAOI" userId="S::kuansaoi@pukyong.ac.kr::991128dd-9743-4220-8ab6-c2d7d1ca0a52" providerId="AD" clId="Web-{016CADAB-6BB1-CEC8-4FE6-211670D8EB93}" dt="2019-08-07T17:25:10.874" v="758"/>
          <ac:picMkLst>
            <pc:docMk/>
            <pc:sldMk cId="2574594470" sldId="281"/>
            <ac:picMk id="4" creationId="{91603A0E-72BB-4259-A1E4-F4ADD4008BF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AFF6E-7A04-4B0E-878B-370AE9B3C866}"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B351ABDF-F5B6-4EAF-8A19-2DABBD92DEBA}">
      <dgm:prSet phldrT="[Text]" custT="1"/>
      <dgm:spPr/>
      <dgm:t>
        <a:bodyPr/>
        <a:lstStyle/>
        <a:p>
          <a:pPr algn="l"/>
          <a:r>
            <a:rPr lang="en-US" sz="1050" dirty="0">
              <a:solidFill>
                <a:schemeClr val="tx1"/>
              </a:solidFill>
            </a:rPr>
            <a:t>Figure 5 shows the methods that </a:t>
          </a:r>
          <a:r>
            <a:rPr lang="en-US" sz="1050" u="sng" dirty="0">
              <a:solidFill>
                <a:schemeClr val="tx1"/>
              </a:solidFill>
            </a:rPr>
            <a:t>incorporate</a:t>
          </a:r>
          <a:r>
            <a:rPr lang="en-US" sz="1050" dirty="0">
              <a:solidFill>
                <a:schemeClr val="tx1"/>
              </a:solidFill>
            </a:rPr>
            <a:t> CF characteristics into a CBF approach.</a:t>
          </a:r>
        </a:p>
      </dgm:t>
    </dgm:pt>
    <dgm:pt modelId="{965F6A0F-AC4E-4EE9-8A2C-B9390C199F66}" type="sibTrans" cxnId="{961D0D05-DE61-4FDF-A658-276622174DD6}">
      <dgm:prSet/>
      <dgm:spPr/>
      <dgm:t>
        <a:bodyPr/>
        <a:lstStyle/>
        <a:p>
          <a:endParaRPr lang="en-US"/>
        </a:p>
      </dgm:t>
    </dgm:pt>
    <dgm:pt modelId="{72A75691-40BF-4CFF-8EE7-9CE5DB634CC6}" type="parTrans" cxnId="{961D0D05-DE61-4FDF-A658-276622174DD6}">
      <dgm:prSet/>
      <dgm:spPr/>
      <dgm:t>
        <a:bodyPr/>
        <a:lstStyle/>
        <a:p>
          <a:endParaRPr lang="en-US"/>
        </a:p>
      </dgm:t>
    </dgm:pt>
    <dgm:pt modelId="{4ED6AE92-82A8-412D-8D7F-B020D4E8DDDD}">
      <dgm:prSet phldrT="[Text]" custT="1"/>
      <dgm:spPr/>
      <dgm:t>
        <a:bodyPr/>
        <a:lstStyle/>
        <a:p>
          <a:pPr algn="l"/>
          <a:r>
            <a:rPr lang="en-US" sz="1050" dirty="0">
              <a:solidFill>
                <a:schemeClr val="tx1"/>
              </a:solidFill>
            </a:rPr>
            <a:t>Figure 4 illustrates the methods for construction of a </a:t>
          </a:r>
          <a:r>
            <a:rPr lang="en-US" sz="1050" u="sng" dirty="0">
              <a:solidFill>
                <a:schemeClr val="tx1"/>
              </a:solidFill>
            </a:rPr>
            <a:t>unified utility system </a:t>
          </a:r>
          <a:r>
            <a:rPr lang="en-US" sz="1050" dirty="0">
              <a:solidFill>
                <a:schemeClr val="tx1"/>
              </a:solidFill>
            </a:rPr>
            <a:t>with both CBF and CF characteristics. </a:t>
          </a:r>
        </a:p>
        <a:p>
          <a:pPr algn="l"/>
          <a:r>
            <a:rPr lang="en-US" sz="1050" dirty="0">
              <a:solidFill>
                <a:schemeClr val="tx1"/>
              </a:solidFill>
            </a:rPr>
            <a:t>In this method by combining some features of CBF and CF one unified model is constructed that can improve effectiveness of recommendation process.</a:t>
          </a:r>
        </a:p>
      </dgm:t>
    </dgm:pt>
    <dgm:pt modelId="{3ECDDB96-DEED-464E-892E-EB774FA6E79D}" type="sibTrans" cxnId="{630A524D-2BCA-4155-97D8-7E7220B291DF}">
      <dgm:prSet/>
      <dgm:spPr/>
      <dgm:t>
        <a:bodyPr/>
        <a:lstStyle/>
        <a:p>
          <a:endParaRPr lang="en-US"/>
        </a:p>
      </dgm:t>
    </dgm:pt>
    <dgm:pt modelId="{4E94D213-25A8-446E-9AB3-7CF5604AE067}" type="parTrans" cxnId="{630A524D-2BCA-4155-97D8-7E7220B291DF}">
      <dgm:prSet/>
      <dgm:spPr/>
      <dgm:t>
        <a:bodyPr/>
        <a:lstStyle/>
        <a:p>
          <a:endParaRPr lang="en-US"/>
        </a:p>
      </dgm:t>
    </dgm:pt>
    <dgm:pt modelId="{CD60D2B1-B3A9-4F50-8770-DC5B58E25452}">
      <dgm:prSet phldrT="[Text]" custT="1"/>
      <dgm:spPr/>
      <dgm:t>
        <a:bodyPr/>
        <a:lstStyle/>
        <a:p>
          <a:pPr algn="l"/>
          <a:r>
            <a:rPr lang="en-US" sz="1050" dirty="0">
              <a:solidFill>
                <a:schemeClr val="tx1"/>
              </a:solidFill>
            </a:rPr>
            <a:t>Figure 3 shows the methods that </a:t>
          </a:r>
          <a:r>
            <a:rPr lang="en-US" sz="1050" u="sng" dirty="0">
              <a:solidFill>
                <a:schemeClr val="tx1"/>
              </a:solidFill>
            </a:rPr>
            <a:t>integrate</a:t>
          </a:r>
          <a:r>
            <a:rPr lang="en-US" sz="1050" dirty="0">
              <a:solidFill>
                <a:schemeClr val="tx1"/>
              </a:solidFill>
            </a:rPr>
            <a:t> CBF characteristics into the CF approach. </a:t>
          </a:r>
        </a:p>
        <a:p>
          <a:pPr algn="l"/>
          <a:r>
            <a:rPr lang="en-US" sz="1050" dirty="0">
              <a:solidFill>
                <a:schemeClr val="tx1"/>
              </a:solidFill>
            </a:rPr>
            <a:t>So that it will </a:t>
          </a:r>
          <a:r>
            <a:rPr lang="en-US" sz="1050" u="sng" dirty="0">
              <a:solidFill>
                <a:schemeClr val="tx1"/>
              </a:solidFill>
            </a:rPr>
            <a:t>overcome the cold start problem</a:t>
          </a:r>
          <a:r>
            <a:rPr lang="en-US" sz="1050" dirty="0">
              <a:solidFill>
                <a:schemeClr val="tx1"/>
              </a:solidFill>
            </a:rPr>
            <a:t> in collaborative filtering and </a:t>
          </a:r>
          <a:r>
            <a:rPr lang="en-US" sz="1050" u="sng" dirty="0">
              <a:solidFill>
                <a:schemeClr val="tx1"/>
              </a:solidFill>
            </a:rPr>
            <a:t>overspecialization</a:t>
          </a:r>
          <a:r>
            <a:rPr lang="en-US" sz="1050" dirty="0">
              <a:solidFill>
                <a:schemeClr val="tx1"/>
              </a:solidFill>
            </a:rPr>
            <a:t> problem of content-based filtering.</a:t>
          </a:r>
        </a:p>
      </dgm:t>
    </dgm:pt>
    <dgm:pt modelId="{43E502F4-D09F-41AE-AA2A-4FADC7C66655}" type="sibTrans" cxnId="{20ECF634-860C-4FCC-9E13-AAD0DC04001D}">
      <dgm:prSet/>
      <dgm:spPr/>
      <dgm:t>
        <a:bodyPr/>
        <a:lstStyle/>
        <a:p>
          <a:endParaRPr lang="en-US"/>
        </a:p>
      </dgm:t>
    </dgm:pt>
    <dgm:pt modelId="{904BDC2D-FD1A-4882-98A3-3DA43A40B81C}" type="parTrans" cxnId="{20ECF634-860C-4FCC-9E13-AAD0DC04001D}">
      <dgm:prSet/>
      <dgm:spPr/>
      <dgm:t>
        <a:bodyPr/>
        <a:lstStyle/>
        <a:p>
          <a:endParaRPr lang="en-US"/>
        </a:p>
      </dgm:t>
    </dgm:pt>
    <dgm:pt modelId="{6D4A8474-E46C-47F4-8328-C95568602371}">
      <dgm:prSet phldrT="[Text]" custT="1"/>
      <dgm:spPr/>
      <dgm:t>
        <a:bodyPr/>
        <a:lstStyle/>
        <a:p>
          <a:pPr algn="l"/>
          <a:r>
            <a:rPr lang="en-US" sz="1050" dirty="0">
              <a:solidFill>
                <a:schemeClr val="tx1"/>
              </a:solidFill>
            </a:rPr>
            <a:t>Figure 2 shows the methods that estimate CBF and CF recommendations </a:t>
          </a:r>
          <a:r>
            <a:rPr lang="en-US" sz="1050" i="0" u="sng" dirty="0">
              <a:solidFill>
                <a:schemeClr val="tx1"/>
              </a:solidFill>
            </a:rPr>
            <a:t>individually</a:t>
          </a:r>
          <a:r>
            <a:rPr lang="en-US" sz="1050" dirty="0">
              <a:solidFill>
                <a:schemeClr val="tx1"/>
              </a:solidFill>
            </a:rPr>
            <a:t> and subsequently </a:t>
          </a:r>
          <a:r>
            <a:rPr lang="en-US" sz="1050" u="sng" dirty="0">
              <a:solidFill>
                <a:schemeClr val="tx1"/>
              </a:solidFill>
            </a:rPr>
            <a:t>combine </a:t>
          </a:r>
          <a:r>
            <a:rPr lang="en-US" sz="1050" dirty="0">
              <a:solidFill>
                <a:schemeClr val="tx1"/>
              </a:solidFill>
            </a:rPr>
            <a:t>them to yield better recommendations across the board.</a:t>
          </a:r>
        </a:p>
      </dgm:t>
    </dgm:pt>
    <dgm:pt modelId="{F66DBA0F-D63D-40EB-A822-596321AA7825}" type="sibTrans" cxnId="{3200BF5D-FB84-4207-816D-B33B4698D899}">
      <dgm:prSet/>
      <dgm:spPr/>
      <dgm:t>
        <a:bodyPr/>
        <a:lstStyle/>
        <a:p>
          <a:endParaRPr lang="en-US"/>
        </a:p>
      </dgm:t>
    </dgm:pt>
    <dgm:pt modelId="{4F067530-01F0-45D1-9988-5BC555D81601}" type="parTrans" cxnId="{3200BF5D-FB84-4207-816D-B33B4698D899}">
      <dgm:prSet/>
      <dgm:spPr/>
      <dgm:t>
        <a:bodyPr/>
        <a:lstStyle/>
        <a:p>
          <a:endParaRPr lang="en-US"/>
        </a:p>
      </dgm:t>
    </dgm:pt>
    <dgm:pt modelId="{9F80ED6C-C8AB-41DB-95B5-707E3520C8ED}" type="pres">
      <dgm:prSet presAssocID="{A1CAFF6E-7A04-4B0E-878B-370AE9B3C866}" presName="Name0" presStyleCnt="0">
        <dgm:presLayoutVars>
          <dgm:dir/>
          <dgm:resizeHandles val="exact"/>
        </dgm:presLayoutVars>
      </dgm:prSet>
      <dgm:spPr/>
    </dgm:pt>
    <dgm:pt modelId="{2F217C52-4134-405B-9B16-90AC238EF37A}" type="pres">
      <dgm:prSet presAssocID="{6D4A8474-E46C-47F4-8328-C95568602371}" presName="compNode" presStyleCnt="0"/>
      <dgm:spPr/>
    </dgm:pt>
    <dgm:pt modelId="{1539F9EB-BE59-498F-8B9F-05F9D4B88187}" type="pres">
      <dgm:prSet presAssocID="{6D4A8474-E46C-47F4-8328-C95568602371}" presName="pictRect" presStyleLbl="node1" presStyleIdx="0" presStyleCnt="4"/>
      <dgm:spPr>
        <a:blipFill dpi="0" rotWithShape="1">
          <a:blip xmlns:r="http://schemas.openxmlformats.org/officeDocument/2006/relationships" r:embed="rId1"/>
          <a:srcRect/>
          <a:stretch>
            <a:fillRect t="34416" b="34416"/>
          </a:stretch>
        </a:blipFill>
      </dgm:spPr>
    </dgm:pt>
    <dgm:pt modelId="{7473E9EF-05F9-45A7-8859-DDB6AF289A92}" type="pres">
      <dgm:prSet presAssocID="{6D4A8474-E46C-47F4-8328-C95568602371}" presName="textRect" presStyleLbl="revTx" presStyleIdx="0" presStyleCnt="4">
        <dgm:presLayoutVars>
          <dgm:bulletEnabled val="1"/>
        </dgm:presLayoutVars>
      </dgm:prSet>
      <dgm:spPr/>
    </dgm:pt>
    <dgm:pt modelId="{D6CFC06A-A123-44EC-BA11-EBD1B4CEEBC9}" type="pres">
      <dgm:prSet presAssocID="{F66DBA0F-D63D-40EB-A822-596321AA7825}" presName="sibTrans" presStyleLbl="sibTrans2D1" presStyleIdx="0" presStyleCnt="0"/>
      <dgm:spPr/>
    </dgm:pt>
    <dgm:pt modelId="{012CBBBD-6792-4975-87FE-25C92BE6344D}" type="pres">
      <dgm:prSet presAssocID="{CD60D2B1-B3A9-4F50-8770-DC5B58E25452}" presName="compNode" presStyleCnt="0"/>
      <dgm:spPr/>
    </dgm:pt>
    <dgm:pt modelId="{7D60B3F0-35B5-4EA2-872C-A362FFD3ADF0}" type="pres">
      <dgm:prSet presAssocID="{CD60D2B1-B3A9-4F50-8770-DC5B58E25452}" presName="pictRect" presStyleLbl="node1" presStyleIdx="1" presStyleCnt="4"/>
      <dgm:spPr>
        <a:blipFill dpi="0" rotWithShape="1">
          <a:blip xmlns:r="http://schemas.openxmlformats.org/officeDocument/2006/relationships" r:embed="rId2"/>
          <a:srcRect/>
          <a:stretch>
            <a:fillRect t="20228" b="20228"/>
          </a:stretch>
        </a:blipFill>
      </dgm:spPr>
    </dgm:pt>
    <dgm:pt modelId="{C4DEBB11-CD34-4BB6-8D4D-50E4EB894A09}" type="pres">
      <dgm:prSet presAssocID="{CD60D2B1-B3A9-4F50-8770-DC5B58E25452}" presName="textRect" presStyleLbl="revTx" presStyleIdx="1" presStyleCnt="4">
        <dgm:presLayoutVars>
          <dgm:bulletEnabled val="1"/>
        </dgm:presLayoutVars>
      </dgm:prSet>
      <dgm:spPr/>
    </dgm:pt>
    <dgm:pt modelId="{A27DEFD4-B315-4E7A-A8E5-4C2588C40B1C}" type="pres">
      <dgm:prSet presAssocID="{43E502F4-D09F-41AE-AA2A-4FADC7C66655}" presName="sibTrans" presStyleLbl="sibTrans2D1" presStyleIdx="0" presStyleCnt="0"/>
      <dgm:spPr/>
    </dgm:pt>
    <dgm:pt modelId="{5789A881-895A-4D78-8A1B-720AC365340A}" type="pres">
      <dgm:prSet presAssocID="{4ED6AE92-82A8-412D-8D7F-B020D4E8DDDD}" presName="compNode" presStyleCnt="0"/>
      <dgm:spPr/>
    </dgm:pt>
    <dgm:pt modelId="{F8C63835-053E-4845-A732-DED72D2B030A}" type="pres">
      <dgm:prSet presAssocID="{4ED6AE92-82A8-412D-8D7F-B020D4E8DDDD}" presName="pictRect" presStyleLbl="node1" presStyleIdx="2" presStyleCnt="4"/>
      <dgm:spPr>
        <a:blipFill dpi="0" rotWithShape="1">
          <a:blip xmlns:r="http://schemas.openxmlformats.org/officeDocument/2006/relationships" r:embed="rId3"/>
          <a:srcRect/>
          <a:stretch>
            <a:fillRect t="27361" b="27361"/>
          </a:stretch>
        </a:blipFill>
      </dgm:spPr>
    </dgm:pt>
    <dgm:pt modelId="{724DE591-4E4D-4386-A0AD-7DBE9FC1BD4E}" type="pres">
      <dgm:prSet presAssocID="{4ED6AE92-82A8-412D-8D7F-B020D4E8DDDD}" presName="textRect" presStyleLbl="revTx" presStyleIdx="2" presStyleCnt="4">
        <dgm:presLayoutVars>
          <dgm:bulletEnabled val="1"/>
        </dgm:presLayoutVars>
      </dgm:prSet>
      <dgm:spPr/>
    </dgm:pt>
    <dgm:pt modelId="{A42F0FF5-3EB3-4BEE-8836-BF67CEDCE37B}" type="pres">
      <dgm:prSet presAssocID="{3ECDDB96-DEED-464E-892E-EB774FA6E79D}" presName="sibTrans" presStyleLbl="sibTrans2D1" presStyleIdx="0" presStyleCnt="0"/>
      <dgm:spPr/>
    </dgm:pt>
    <dgm:pt modelId="{85BB875B-B77D-4CB9-A48E-C6F248166013}" type="pres">
      <dgm:prSet presAssocID="{B351ABDF-F5B6-4EAF-8A19-2DABBD92DEBA}" presName="compNode" presStyleCnt="0"/>
      <dgm:spPr/>
    </dgm:pt>
    <dgm:pt modelId="{BA436A11-BD11-4AF9-9316-2E8212E24184}" type="pres">
      <dgm:prSet presAssocID="{B351ABDF-F5B6-4EAF-8A19-2DABBD92DEBA}" presName="pictRect" presStyleLbl="node1" presStyleIdx="3" presStyleCnt="4"/>
      <dgm:spPr>
        <a:blipFill dpi="0" rotWithShape="1">
          <a:blip xmlns:r="http://schemas.openxmlformats.org/officeDocument/2006/relationships" r:embed="rId4"/>
          <a:srcRect/>
          <a:stretch>
            <a:fillRect t="12662" b="12662"/>
          </a:stretch>
        </a:blipFill>
      </dgm:spPr>
    </dgm:pt>
    <dgm:pt modelId="{D9E530C7-4F88-4567-86E1-BD0FB5C0738A}" type="pres">
      <dgm:prSet presAssocID="{B351ABDF-F5B6-4EAF-8A19-2DABBD92DEBA}" presName="textRect" presStyleLbl="revTx" presStyleIdx="3" presStyleCnt="4">
        <dgm:presLayoutVars>
          <dgm:bulletEnabled val="1"/>
        </dgm:presLayoutVars>
      </dgm:prSet>
      <dgm:spPr/>
    </dgm:pt>
  </dgm:ptLst>
  <dgm:cxnLst>
    <dgm:cxn modelId="{961D0D05-DE61-4FDF-A658-276622174DD6}" srcId="{A1CAFF6E-7A04-4B0E-878B-370AE9B3C866}" destId="{B351ABDF-F5B6-4EAF-8A19-2DABBD92DEBA}" srcOrd="3" destOrd="0" parTransId="{72A75691-40BF-4CFF-8EE7-9CE5DB634CC6}" sibTransId="{965F6A0F-AC4E-4EE9-8A2C-B9390C199F66}"/>
    <dgm:cxn modelId="{7861201B-57D2-4818-9DF0-CFA45C0AEED3}" type="presOf" srcId="{3ECDDB96-DEED-464E-892E-EB774FA6E79D}" destId="{A42F0FF5-3EB3-4BEE-8836-BF67CEDCE37B}" srcOrd="0" destOrd="0" presId="urn:microsoft.com/office/officeart/2005/8/layout/pList1"/>
    <dgm:cxn modelId="{9831431C-9E72-447B-97DF-0E95AD51FF66}" type="presOf" srcId="{F66DBA0F-D63D-40EB-A822-596321AA7825}" destId="{D6CFC06A-A123-44EC-BA11-EBD1B4CEEBC9}" srcOrd="0" destOrd="0" presId="urn:microsoft.com/office/officeart/2005/8/layout/pList1"/>
    <dgm:cxn modelId="{20ECF634-860C-4FCC-9E13-AAD0DC04001D}" srcId="{A1CAFF6E-7A04-4B0E-878B-370AE9B3C866}" destId="{CD60D2B1-B3A9-4F50-8770-DC5B58E25452}" srcOrd="1" destOrd="0" parTransId="{904BDC2D-FD1A-4882-98A3-3DA43A40B81C}" sibTransId="{43E502F4-D09F-41AE-AA2A-4FADC7C66655}"/>
    <dgm:cxn modelId="{4B741A5D-51C1-4A7B-AB07-CF9264F5BE1F}" type="presOf" srcId="{A1CAFF6E-7A04-4B0E-878B-370AE9B3C866}" destId="{9F80ED6C-C8AB-41DB-95B5-707E3520C8ED}" srcOrd="0" destOrd="0" presId="urn:microsoft.com/office/officeart/2005/8/layout/pList1"/>
    <dgm:cxn modelId="{3200BF5D-FB84-4207-816D-B33B4698D899}" srcId="{A1CAFF6E-7A04-4B0E-878B-370AE9B3C866}" destId="{6D4A8474-E46C-47F4-8328-C95568602371}" srcOrd="0" destOrd="0" parTransId="{4F067530-01F0-45D1-9988-5BC555D81601}" sibTransId="{F66DBA0F-D63D-40EB-A822-596321AA7825}"/>
    <dgm:cxn modelId="{A2663268-21F5-446D-BED8-994F558BBAE4}" type="presOf" srcId="{B351ABDF-F5B6-4EAF-8A19-2DABBD92DEBA}" destId="{D9E530C7-4F88-4567-86E1-BD0FB5C0738A}" srcOrd="0" destOrd="0" presId="urn:microsoft.com/office/officeart/2005/8/layout/pList1"/>
    <dgm:cxn modelId="{630A524D-2BCA-4155-97D8-7E7220B291DF}" srcId="{A1CAFF6E-7A04-4B0E-878B-370AE9B3C866}" destId="{4ED6AE92-82A8-412D-8D7F-B020D4E8DDDD}" srcOrd="2" destOrd="0" parTransId="{4E94D213-25A8-446E-9AB3-7CF5604AE067}" sibTransId="{3ECDDB96-DEED-464E-892E-EB774FA6E79D}"/>
    <dgm:cxn modelId="{54BA4185-28B8-4A8C-845E-E779FA297B07}" type="presOf" srcId="{4ED6AE92-82A8-412D-8D7F-B020D4E8DDDD}" destId="{724DE591-4E4D-4386-A0AD-7DBE9FC1BD4E}" srcOrd="0" destOrd="0" presId="urn:microsoft.com/office/officeart/2005/8/layout/pList1"/>
    <dgm:cxn modelId="{A1D306BE-8D38-451C-8215-D1A1898D358F}" type="presOf" srcId="{43E502F4-D09F-41AE-AA2A-4FADC7C66655}" destId="{A27DEFD4-B315-4E7A-A8E5-4C2588C40B1C}" srcOrd="0" destOrd="0" presId="urn:microsoft.com/office/officeart/2005/8/layout/pList1"/>
    <dgm:cxn modelId="{030352BE-41C9-4EDC-BCEB-31D017F79D5C}" type="presOf" srcId="{CD60D2B1-B3A9-4F50-8770-DC5B58E25452}" destId="{C4DEBB11-CD34-4BB6-8D4D-50E4EB894A09}" srcOrd="0" destOrd="0" presId="urn:microsoft.com/office/officeart/2005/8/layout/pList1"/>
    <dgm:cxn modelId="{FE7738CE-2D9B-4BC4-BEC3-9265B8B8218C}" type="presOf" srcId="{6D4A8474-E46C-47F4-8328-C95568602371}" destId="{7473E9EF-05F9-45A7-8859-DDB6AF289A92}" srcOrd="0" destOrd="0" presId="urn:microsoft.com/office/officeart/2005/8/layout/pList1"/>
    <dgm:cxn modelId="{71963C6E-DD90-4015-B75A-0E9BE72E9F5E}" type="presParOf" srcId="{9F80ED6C-C8AB-41DB-95B5-707E3520C8ED}" destId="{2F217C52-4134-405B-9B16-90AC238EF37A}" srcOrd="0" destOrd="0" presId="urn:microsoft.com/office/officeart/2005/8/layout/pList1"/>
    <dgm:cxn modelId="{7A61EE01-5D01-4631-9890-3991489FA230}" type="presParOf" srcId="{2F217C52-4134-405B-9B16-90AC238EF37A}" destId="{1539F9EB-BE59-498F-8B9F-05F9D4B88187}" srcOrd="0" destOrd="0" presId="urn:microsoft.com/office/officeart/2005/8/layout/pList1"/>
    <dgm:cxn modelId="{40863080-80AE-4099-BABB-AD0816FBBDBC}" type="presParOf" srcId="{2F217C52-4134-405B-9B16-90AC238EF37A}" destId="{7473E9EF-05F9-45A7-8859-DDB6AF289A92}" srcOrd="1" destOrd="0" presId="urn:microsoft.com/office/officeart/2005/8/layout/pList1"/>
    <dgm:cxn modelId="{E110089A-406B-438A-BCD1-A2025E804904}" type="presParOf" srcId="{9F80ED6C-C8AB-41DB-95B5-707E3520C8ED}" destId="{D6CFC06A-A123-44EC-BA11-EBD1B4CEEBC9}" srcOrd="1" destOrd="0" presId="urn:microsoft.com/office/officeart/2005/8/layout/pList1"/>
    <dgm:cxn modelId="{71FD5F81-C7DE-4656-BA89-2284E8C8C2BD}" type="presParOf" srcId="{9F80ED6C-C8AB-41DB-95B5-707E3520C8ED}" destId="{012CBBBD-6792-4975-87FE-25C92BE6344D}" srcOrd="2" destOrd="0" presId="urn:microsoft.com/office/officeart/2005/8/layout/pList1"/>
    <dgm:cxn modelId="{E1CDA5D8-8245-4B96-9441-3298B2FFF64C}" type="presParOf" srcId="{012CBBBD-6792-4975-87FE-25C92BE6344D}" destId="{7D60B3F0-35B5-4EA2-872C-A362FFD3ADF0}" srcOrd="0" destOrd="0" presId="urn:microsoft.com/office/officeart/2005/8/layout/pList1"/>
    <dgm:cxn modelId="{70394E06-6753-4908-B168-561022BCE4B0}" type="presParOf" srcId="{012CBBBD-6792-4975-87FE-25C92BE6344D}" destId="{C4DEBB11-CD34-4BB6-8D4D-50E4EB894A09}" srcOrd="1" destOrd="0" presId="urn:microsoft.com/office/officeart/2005/8/layout/pList1"/>
    <dgm:cxn modelId="{0CB2ECC9-94CC-4F92-A0E4-09B7F8349065}" type="presParOf" srcId="{9F80ED6C-C8AB-41DB-95B5-707E3520C8ED}" destId="{A27DEFD4-B315-4E7A-A8E5-4C2588C40B1C}" srcOrd="3" destOrd="0" presId="urn:microsoft.com/office/officeart/2005/8/layout/pList1"/>
    <dgm:cxn modelId="{A6B8EE62-EB90-4694-B7C6-7D2D58194063}" type="presParOf" srcId="{9F80ED6C-C8AB-41DB-95B5-707E3520C8ED}" destId="{5789A881-895A-4D78-8A1B-720AC365340A}" srcOrd="4" destOrd="0" presId="urn:microsoft.com/office/officeart/2005/8/layout/pList1"/>
    <dgm:cxn modelId="{10171383-52D4-4627-8B67-1E9B48533AE4}" type="presParOf" srcId="{5789A881-895A-4D78-8A1B-720AC365340A}" destId="{F8C63835-053E-4845-A732-DED72D2B030A}" srcOrd="0" destOrd="0" presId="urn:microsoft.com/office/officeart/2005/8/layout/pList1"/>
    <dgm:cxn modelId="{B0495870-B3E3-4D83-A2AE-0C92F951512E}" type="presParOf" srcId="{5789A881-895A-4D78-8A1B-720AC365340A}" destId="{724DE591-4E4D-4386-A0AD-7DBE9FC1BD4E}" srcOrd="1" destOrd="0" presId="urn:microsoft.com/office/officeart/2005/8/layout/pList1"/>
    <dgm:cxn modelId="{7875045B-8F8D-4479-8F5D-81B03BCC3A28}" type="presParOf" srcId="{9F80ED6C-C8AB-41DB-95B5-707E3520C8ED}" destId="{A42F0FF5-3EB3-4BEE-8836-BF67CEDCE37B}" srcOrd="5" destOrd="0" presId="urn:microsoft.com/office/officeart/2005/8/layout/pList1"/>
    <dgm:cxn modelId="{746D3A10-ADD5-4F2C-9ED3-74D9C66BB630}" type="presParOf" srcId="{9F80ED6C-C8AB-41DB-95B5-707E3520C8ED}" destId="{85BB875B-B77D-4CB9-A48E-C6F248166013}" srcOrd="6" destOrd="0" presId="urn:microsoft.com/office/officeart/2005/8/layout/pList1"/>
    <dgm:cxn modelId="{257EEB64-BC28-46DA-96F8-17A250F821CE}" type="presParOf" srcId="{85BB875B-B77D-4CB9-A48E-C6F248166013}" destId="{BA436A11-BD11-4AF9-9316-2E8212E24184}" srcOrd="0" destOrd="0" presId="urn:microsoft.com/office/officeart/2005/8/layout/pList1"/>
    <dgm:cxn modelId="{1364FE23-E6EA-4C4D-B71B-9D454EBE60E3}" type="presParOf" srcId="{85BB875B-B77D-4CB9-A48E-C6F248166013}" destId="{D9E530C7-4F88-4567-86E1-BD0FB5C0738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200A-C75E-4B73-9299-D0D25229F620}" type="doc">
      <dgm:prSet loTypeId="urn:microsoft.com/office/officeart/2005/8/layout/equation1" loCatId="relationship" qsTypeId="urn:microsoft.com/office/officeart/2005/8/quickstyle/simple1" qsCatId="simple" csTypeId="urn:microsoft.com/office/officeart/2005/8/colors/accent2_1" csCatId="accent2" phldr="1"/>
      <dgm:spPr/>
    </dgm:pt>
    <dgm:pt modelId="{A70B60EA-6ED7-414B-BF5C-7D1B47E4DE75}">
      <dgm:prSet phldrT="[Text]"/>
      <dgm:spPr/>
      <dgm:t>
        <a:bodyPr/>
        <a:lstStyle/>
        <a:p>
          <a:r>
            <a:rPr lang="en-US" dirty="0">
              <a:latin typeface="Times New Roman" panose="02020603050405020304" pitchFamily="18" charset="0"/>
            </a:rPr>
            <a:t>Content-based filtering </a:t>
          </a:r>
          <a:br>
            <a:rPr lang="en-US" dirty="0">
              <a:latin typeface="Times New Roman" panose="02020603050405020304" pitchFamily="18" charset="0"/>
            </a:rPr>
          </a:br>
          <a:r>
            <a:rPr lang="en-US" altLang="zh-TW" dirty="0">
              <a:latin typeface="Times New Roman" panose="02020603050405020304" pitchFamily="18" charset="0"/>
            </a:rPr>
            <a:t>(</a:t>
          </a:r>
          <a:r>
            <a:rPr lang="en-US" dirty="0">
              <a:latin typeface="Times New Roman" panose="02020603050405020304" pitchFamily="18" charset="0"/>
            </a:rPr>
            <a:t>"cold-start"</a:t>
          </a:r>
          <a:r>
            <a:rPr lang="en-US" altLang="zh-TW" dirty="0">
              <a:latin typeface="Times New Roman" panose="02020603050405020304" pitchFamily="18" charset="0"/>
            </a:rPr>
            <a:t>)</a:t>
          </a:r>
          <a:endParaRPr lang="en-US" dirty="0"/>
        </a:p>
      </dgm:t>
    </dgm:pt>
    <dgm:pt modelId="{013D7813-4E98-44E3-8F82-3AB770B3752E}" type="parTrans" cxnId="{8446C909-EC9D-4F3C-ACEE-5FDFEF6B140E}">
      <dgm:prSet/>
      <dgm:spPr/>
      <dgm:t>
        <a:bodyPr/>
        <a:lstStyle/>
        <a:p>
          <a:endParaRPr lang="en-US"/>
        </a:p>
      </dgm:t>
    </dgm:pt>
    <dgm:pt modelId="{22A95EA2-0CD0-4EA5-A4F2-24D388DB50E1}" type="sibTrans" cxnId="{8446C909-EC9D-4F3C-ACEE-5FDFEF6B140E}">
      <dgm:prSet/>
      <dgm:spPr/>
      <dgm:t>
        <a:bodyPr/>
        <a:lstStyle/>
        <a:p>
          <a:endParaRPr lang="en-US"/>
        </a:p>
      </dgm:t>
    </dgm:pt>
    <dgm:pt modelId="{16AB7C2A-3D95-4BB5-A614-89DB853893A8}">
      <dgm:prSet phldrT="[Text]"/>
      <dgm:spPr/>
      <dgm:t>
        <a:bodyPr/>
        <a:lstStyle/>
        <a:p>
          <a:r>
            <a:rPr lang="en-US">
              <a:latin typeface="Times New Roman" panose="02020603050405020304" pitchFamily="18" charset="0"/>
            </a:rPr>
            <a:t>Collaborative filtering</a:t>
          </a:r>
          <a:br>
            <a:rPr lang="en-US">
              <a:latin typeface="Times New Roman" panose="02020603050405020304" pitchFamily="18" charset="0"/>
            </a:rPr>
          </a:br>
          <a:r>
            <a:rPr lang="en-US" altLang="zh-TW">
              <a:latin typeface="Times New Roman" panose="02020603050405020304" pitchFamily="18" charset="0"/>
            </a:rPr>
            <a:t>(</a:t>
          </a:r>
          <a:r>
            <a:rPr lang="en-US">
              <a:latin typeface="Times New Roman" panose="02020603050405020304" pitchFamily="18" charset="0"/>
            </a:rPr>
            <a:t>accurate recommendations</a:t>
          </a:r>
          <a:r>
            <a:rPr lang="en-US" altLang="zh-TW">
              <a:latin typeface="Times New Roman" panose="02020603050405020304" pitchFamily="18" charset="0"/>
            </a:rPr>
            <a:t>)</a:t>
          </a:r>
          <a:endParaRPr lang="en-US" dirty="0"/>
        </a:p>
      </dgm:t>
    </dgm:pt>
    <dgm:pt modelId="{099B61DA-0CAB-4043-A8E7-6A0E4F148760}" type="parTrans" cxnId="{71B3B65A-2335-4F4A-A792-C6E2315F2EDC}">
      <dgm:prSet/>
      <dgm:spPr/>
      <dgm:t>
        <a:bodyPr/>
        <a:lstStyle/>
        <a:p>
          <a:endParaRPr lang="en-US"/>
        </a:p>
      </dgm:t>
    </dgm:pt>
    <dgm:pt modelId="{08F2CFA3-28B2-4395-B9C5-92ACECCF491C}" type="sibTrans" cxnId="{71B3B65A-2335-4F4A-A792-C6E2315F2EDC}">
      <dgm:prSet/>
      <dgm:spPr/>
      <dgm:t>
        <a:bodyPr/>
        <a:lstStyle/>
        <a:p>
          <a:endParaRPr lang="en-US"/>
        </a:p>
      </dgm:t>
    </dgm:pt>
    <dgm:pt modelId="{AE53ED3E-F7FF-4EBD-BCD0-C96D4CA7FBFB}">
      <dgm:prSet phldrT="[Text]"/>
      <dgm:spPr/>
      <dgm:t>
        <a:bodyPr/>
        <a:lstStyle/>
        <a:p>
          <a:r>
            <a:rPr lang="en-US" dirty="0">
              <a:latin typeface="Times New Roman" panose="02020603050405020304" pitchFamily="18" charset="0"/>
            </a:rPr>
            <a:t>Hybrid schemes</a:t>
          </a:r>
          <a:endParaRPr lang="en-US" dirty="0"/>
        </a:p>
      </dgm:t>
    </dgm:pt>
    <dgm:pt modelId="{5D2BD305-6FDE-4247-8963-AD250CDB84F7}" type="parTrans" cxnId="{2D6BF520-6009-4E61-88A4-FEBE5BD14066}">
      <dgm:prSet/>
      <dgm:spPr/>
      <dgm:t>
        <a:bodyPr/>
        <a:lstStyle/>
        <a:p>
          <a:endParaRPr lang="en-US"/>
        </a:p>
      </dgm:t>
    </dgm:pt>
    <dgm:pt modelId="{E0D40502-2AA6-4335-A1BC-12B861B368EF}" type="sibTrans" cxnId="{2D6BF520-6009-4E61-88A4-FEBE5BD14066}">
      <dgm:prSet/>
      <dgm:spPr/>
      <dgm:t>
        <a:bodyPr/>
        <a:lstStyle/>
        <a:p>
          <a:endParaRPr lang="en-US"/>
        </a:p>
      </dgm:t>
    </dgm:pt>
    <dgm:pt modelId="{20A7D303-9A85-4D01-BDAB-F73C1487FF94}" type="pres">
      <dgm:prSet presAssocID="{6EF0200A-C75E-4B73-9299-D0D25229F620}" presName="linearFlow" presStyleCnt="0">
        <dgm:presLayoutVars>
          <dgm:dir/>
          <dgm:resizeHandles val="exact"/>
        </dgm:presLayoutVars>
      </dgm:prSet>
      <dgm:spPr/>
    </dgm:pt>
    <dgm:pt modelId="{EC7BD367-5199-42F6-8CFF-DC3F9072A7E5}" type="pres">
      <dgm:prSet presAssocID="{A70B60EA-6ED7-414B-BF5C-7D1B47E4DE75}" presName="node" presStyleLbl="node1" presStyleIdx="0" presStyleCnt="3">
        <dgm:presLayoutVars>
          <dgm:bulletEnabled val="1"/>
        </dgm:presLayoutVars>
      </dgm:prSet>
      <dgm:spPr/>
    </dgm:pt>
    <dgm:pt modelId="{CEEE9B99-4CB9-4978-B886-0284E429DF91}" type="pres">
      <dgm:prSet presAssocID="{22A95EA2-0CD0-4EA5-A4F2-24D388DB50E1}" presName="spacerL" presStyleCnt="0"/>
      <dgm:spPr/>
    </dgm:pt>
    <dgm:pt modelId="{FF65B3E4-DF3E-40D7-9F5D-FF006160E672}" type="pres">
      <dgm:prSet presAssocID="{22A95EA2-0CD0-4EA5-A4F2-24D388DB50E1}" presName="sibTrans" presStyleLbl="sibTrans2D1" presStyleIdx="0" presStyleCnt="2"/>
      <dgm:spPr/>
    </dgm:pt>
    <dgm:pt modelId="{AEB65670-7747-430E-92D1-4BD961DCEA25}" type="pres">
      <dgm:prSet presAssocID="{22A95EA2-0CD0-4EA5-A4F2-24D388DB50E1}" presName="spacerR" presStyleCnt="0"/>
      <dgm:spPr/>
    </dgm:pt>
    <dgm:pt modelId="{CD5B9421-A9B8-46A7-AE90-A8E8ABB3E555}" type="pres">
      <dgm:prSet presAssocID="{16AB7C2A-3D95-4BB5-A614-89DB853893A8}" presName="node" presStyleLbl="node1" presStyleIdx="1" presStyleCnt="3">
        <dgm:presLayoutVars>
          <dgm:bulletEnabled val="1"/>
        </dgm:presLayoutVars>
      </dgm:prSet>
      <dgm:spPr/>
    </dgm:pt>
    <dgm:pt modelId="{A5A0AF73-6C8F-4B48-B076-35F33CDFD8EA}" type="pres">
      <dgm:prSet presAssocID="{08F2CFA3-28B2-4395-B9C5-92ACECCF491C}" presName="spacerL" presStyleCnt="0"/>
      <dgm:spPr/>
    </dgm:pt>
    <dgm:pt modelId="{DA093C91-BD9B-4B48-BE3A-D44512DB772F}" type="pres">
      <dgm:prSet presAssocID="{08F2CFA3-28B2-4395-B9C5-92ACECCF491C}" presName="sibTrans" presStyleLbl="sibTrans2D1" presStyleIdx="1" presStyleCnt="2"/>
      <dgm:spPr/>
    </dgm:pt>
    <dgm:pt modelId="{56803E6D-6C25-4A19-B968-CA4E75AB2E83}" type="pres">
      <dgm:prSet presAssocID="{08F2CFA3-28B2-4395-B9C5-92ACECCF491C}" presName="spacerR" presStyleCnt="0"/>
      <dgm:spPr/>
    </dgm:pt>
    <dgm:pt modelId="{4AD41B4D-3536-4D3A-9911-D44F28ECCFC9}" type="pres">
      <dgm:prSet presAssocID="{AE53ED3E-F7FF-4EBD-BCD0-C96D4CA7FBFB}" presName="node" presStyleLbl="node1" presStyleIdx="2" presStyleCnt="3">
        <dgm:presLayoutVars>
          <dgm:bulletEnabled val="1"/>
        </dgm:presLayoutVars>
      </dgm:prSet>
      <dgm:spPr/>
    </dgm:pt>
  </dgm:ptLst>
  <dgm:cxnLst>
    <dgm:cxn modelId="{8446C909-EC9D-4F3C-ACEE-5FDFEF6B140E}" srcId="{6EF0200A-C75E-4B73-9299-D0D25229F620}" destId="{A70B60EA-6ED7-414B-BF5C-7D1B47E4DE75}" srcOrd="0" destOrd="0" parTransId="{013D7813-4E98-44E3-8F82-3AB770B3752E}" sibTransId="{22A95EA2-0CD0-4EA5-A4F2-24D388DB50E1}"/>
    <dgm:cxn modelId="{2D6BF520-6009-4E61-88A4-FEBE5BD14066}" srcId="{6EF0200A-C75E-4B73-9299-D0D25229F620}" destId="{AE53ED3E-F7FF-4EBD-BCD0-C96D4CA7FBFB}" srcOrd="2" destOrd="0" parTransId="{5D2BD305-6FDE-4247-8963-AD250CDB84F7}" sibTransId="{E0D40502-2AA6-4335-A1BC-12B861B368EF}"/>
    <dgm:cxn modelId="{1CE27626-0F3F-4904-8A19-72D02B3B49D9}" type="presOf" srcId="{6EF0200A-C75E-4B73-9299-D0D25229F620}" destId="{20A7D303-9A85-4D01-BDAB-F73C1487FF94}" srcOrd="0" destOrd="0" presId="urn:microsoft.com/office/officeart/2005/8/layout/equation1"/>
    <dgm:cxn modelId="{BC9FCD30-A113-47C7-AA80-1459B1CAF90C}" type="presOf" srcId="{AE53ED3E-F7FF-4EBD-BCD0-C96D4CA7FBFB}" destId="{4AD41B4D-3536-4D3A-9911-D44F28ECCFC9}" srcOrd="0" destOrd="0" presId="urn:microsoft.com/office/officeart/2005/8/layout/equation1"/>
    <dgm:cxn modelId="{7D883D39-1569-4593-A1AC-D35385B2DC35}" type="presOf" srcId="{22A95EA2-0CD0-4EA5-A4F2-24D388DB50E1}" destId="{FF65B3E4-DF3E-40D7-9F5D-FF006160E672}" srcOrd="0" destOrd="0" presId="urn:microsoft.com/office/officeart/2005/8/layout/equation1"/>
    <dgm:cxn modelId="{5EDE0F58-E422-4459-8F74-5EA7907E0ADE}" type="presOf" srcId="{08F2CFA3-28B2-4395-B9C5-92ACECCF491C}" destId="{DA093C91-BD9B-4B48-BE3A-D44512DB772F}" srcOrd="0" destOrd="0" presId="urn:microsoft.com/office/officeart/2005/8/layout/equation1"/>
    <dgm:cxn modelId="{71B3B65A-2335-4F4A-A792-C6E2315F2EDC}" srcId="{6EF0200A-C75E-4B73-9299-D0D25229F620}" destId="{16AB7C2A-3D95-4BB5-A614-89DB853893A8}" srcOrd="1" destOrd="0" parTransId="{099B61DA-0CAB-4043-A8E7-6A0E4F148760}" sibTransId="{08F2CFA3-28B2-4395-B9C5-92ACECCF491C}"/>
    <dgm:cxn modelId="{35C3228D-C0C4-4B5F-BC7F-8E2B4C366ADB}" type="presOf" srcId="{16AB7C2A-3D95-4BB5-A614-89DB853893A8}" destId="{CD5B9421-A9B8-46A7-AE90-A8E8ABB3E555}" srcOrd="0" destOrd="0" presId="urn:microsoft.com/office/officeart/2005/8/layout/equation1"/>
    <dgm:cxn modelId="{A76653C1-40D2-4C12-93EF-B7297119ECC5}" type="presOf" srcId="{A70B60EA-6ED7-414B-BF5C-7D1B47E4DE75}" destId="{EC7BD367-5199-42F6-8CFF-DC3F9072A7E5}" srcOrd="0" destOrd="0" presId="urn:microsoft.com/office/officeart/2005/8/layout/equation1"/>
    <dgm:cxn modelId="{9850B660-044C-43DD-B716-8A2883E8B54A}" type="presParOf" srcId="{20A7D303-9A85-4D01-BDAB-F73C1487FF94}" destId="{EC7BD367-5199-42F6-8CFF-DC3F9072A7E5}" srcOrd="0" destOrd="0" presId="urn:microsoft.com/office/officeart/2005/8/layout/equation1"/>
    <dgm:cxn modelId="{185C0285-BA74-47F5-A89A-0B5473805508}" type="presParOf" srcId="{20A7D303-9A85-4D01-BDAB-F73C1487FF94}" destId="{CEEE9B99-4CB9-4978-B886-0284E429DF91}" srcOrd="1" destOrd="0" presId="urn:microsoft.com/office/officeart/2005/8/layout/equation1"/>
    <dgm:cxn modelId="{BFA59956-BEF5-4E06-9902-B4A438D5DCCA}" type="presParOf" srcId="{20A7D303-9A85-4D01-BDAB-F73C1487FF94}" destId="{FF65B3E4-DF3E-40D7-9F5D-FF006160E672}" srcOrd="2" destOrd="0" presId="urn:microsoft.com/office/officeart/2005/8/layout/equation1"/>
    <dgm:cxn modelId="{764AE408-F16E-451B-B537-BC4E4401B8C2}" type="presParOf" srcId="{20A7D303-9A85-4D01-BDAB-F73C1487FF94}" destId="{AEB65670-7747-430E-92D1-4BD961DCEA25}" srcOrd="3" destOrd="0" presId="urn:microsoft.com/office/officeart/2005/8/layout/equation1"/>
    <dgm:cxn modelId="{5BADEBF0-8682-4F03-9E88-75AF0D61BC9A}" type="presParOf" srcId="{20A7D303-9A85-4D01-BDAB-F73C1487FF94}" destId="{CD5B9421-A9B8-46A7-AE90-A8E8ABB3E555}" srcOrd="4" destOrd="0" presId="urn:microsoft.com/office/officeart/2005/8/layout/equation1"/>
    <dgm:cxn modelId="{3E4A6516-5A02-4752-898C-184BB3103CB2}" type="presParOf" srcId="{20A7D303-9A85-4D01-BDAB-F73C1487FF94}" destId="{A5A0AF73-6C8F-4B48-B076-35F33CDFD8EA}" srcOrd="5" destOrd="0" presId="urn:microsoft.com/office/officeart/2005/8/layout/equation1"/>
    <dgm:cxn modelId="{E31F90C4-3B16-482B-8496-F1E9B7E27D21}" type="presParOf" srcId="{20A7D303-9A85-4D01-BDAB-F73C1487FF94}" destId="{DA093C91-BD9B-4B48-BE3A-D44512DB772F}" srcOrd="6" destOrd="0" presId="urn:microsoft.com/office/officeart/2005/8/layout/equation1"/>
    <dgm:cxn modelId="{C11D052E-A82E-4172-920F-BE8ABF50A295}" type="presParOf" srcId="{20A7D303-9A85-4D01-BDAB-F73C1487FF94}" destId="{56803E6D-6C25-4A19-B968-CA4E75AB2E83}" srcOrd="7" destOrd="0" presId="urn:microsoft.com/office/officeart/2005/8/layout/equation1"/>
    <dgm:cxn modelId="{C2E51646-5954-4AC2-B25F-04462B58464D}" type="presParOf" srcId="{20A7D303-9A85-4D01-BDAB-F73C1487FF94}" destId="{4AD41B4D-3536-4D3A-9911-D44F28ECCFC9}"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9F9EB-BE59-498F-8B9F-05F9D4B88187}">
      <dsp:nvSpPr>
        <dsp:cNvPr id="0" name=""/>
        <dsp:cNvSpPr/>
      </dsp:nvSpPr>
      <dsp:spPr>
        <a:xfrm>
          <a:off x="5133" y="880863"/>
          <a:ext cx="2443028" cy="1683246"/>
        </a:xfrm>
        <a:prstGeom prst="roundRect">
          <a:avLst/>
        </a:prstGeom>
        <a:blipFill dpi="0" rotWithShape="1">
          <a:blip xmlns:r="http://schemas.openxmlformats.org/officeDocument/2006/relationships" r:embed="rId1"/>
          <a:srcRect/>
          <a:stretch>
            <a:fillRect t="34416" b="3441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3E9EF-05F9-45A7-8859-DDB6AF289A92}">
      <dsp:nvSpPr>
        <dsp:cNvPr id="0" name=""/>
        <dsp:cNvSpPr/>
      </dsp:nvSpPr>
      <dsp:spPr>
        <a:xfrm>
          <a:off x="5133"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Figure 2 shows the methods that estimate CBF and CF recommendations </a:t>
          </a:r>
          <a:r>
            <a:rPr lang="en-US" sz="1050" i="0" u="sng" kern="1200" dirty="0">
              <a:solidFill>
                <a:schemeClr val="tx1"/>
              </a:solidFill>
            </a:rPr>
            <a:t>individually</a:t>
          </a:r>
          <a:r>
            <a:rPr lang="en-US" sz="1050" kern="1200" dirty="0">
              <a:solidFill>
                <a:schemeClr val="tx1"/>
              </a:solidFill>
            </a:rPr>
            <a:t> and subsequently </a:t>
          </a:r>
          <a:r>
            <a:rPr lang="en-US" sz="1050" u="sng" kern="1200" dirty="0">
              <a:solidFill>
                <a:schemeClr val="tx1"/>
              </a:solidFill>
            </a:rPr>
            <a:t>combine </a:t>
          </a:r>
          <a:r>
            <a:rPr lang="en-US" sz="1050" kern="1200" dirty="0">
              <a:solidFill>
                <a:schemeClr val="tx1"/>
              </a:solidFill>
            </a:rPr>
            <a:t>them to yield better recommendations across the board.</a:t>
          </a:r>
        </a:p>
      </dsp:txBody>
      <dsp:txXfrm>
        <a:off x="5133" y="2564110"/>
        <a:ext cx="2443028" cy="906363"/>
      </dsp:txXfrm>
    </dsp:sp>
    <dsp:sp modelId="{7D60B3F0-35B5-4EA2-872C-A362FFD3ADF0}">
      <dsp:nvSpPr>
        <dsp:cNvPr id="0" name=""/>
        <dsp:cNvSpPr/>
      </dsp:nvSpPr>
      <dsp:spPr>
        <a:xfrm>
          <a:off x="2692568" y="880863"/>
          <a:ext cx="2443028" cy="1683246"/>
        </a:xfrm>
        <a:prstGeom prst="roundRect">
          <a:avLst/>
        </a:prstGeom>
        <a:blipFill dpi="0" rotWithShape="1">
          <a:blip xmlns:r="http://schemas.openxmlformats.org/officeDocument/2006/relationships" r:embed="rId2"/>
          <a:srcRect/>
          <a:stretch>
            <a:fillRect t="20228" b="2022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EBB11-CD34-4BB6-8D4D-50E4EB894A09}">
      <dsp:nvSpPr>
        <dsp:cNvPr id="0" name=""/>
        <dsp:cNvSpPr/>
      </dsp:nvSpPr>
      <dsp:spPr>
        <a:xfrm>
          <a:off x="2692568"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Figure 3 shows the methods that </a:t>
          </a:r>
          <a:r>
            <a:rPr lang="en-US" sz="1050" u="sng" kern="1200" dirty="0">
              <a:solidFill>
                <a:schemeClr val="tx1"/>
              </a:solidFill>
            </a:rPr>
            <a:t>integrate</a:t>
          </a:r>
          <a:r>
            <a:rPr lang="en-US" sz="1050" kern="1200" dirty="0">
              <a:solidFill>
                <a:schemeClr val="tx1"/>
              </a:solidFill>
            </a:rPr>
            <a:t> CBF characteristics into the CF approach. </a:t>
          </a:r>
        </a:p>
        <a:p>
          <a:pPr marL="0" lvl="0" indent="0" algn="l" defTabSz="466725">
            <a:lnSpc>
              <a:spcPct val="90000"/>
            </a:lnSpc>
            <a:spcBef>
              <a:spcPct val="0"/>
            </a:spcBef>
            <a:spcAft>
              <a:spcPct val="35000"/>
            </a:spcAft>
            <a:buNone/>
          </a:pPr>
          <a:r>
            <a:rPr lang="en-US" sz="1050" kern="1200" dirty="0">
              <a:solidFill>
                <a:schemeClr val="tx1"/>
              </a:solidFill>
            </a:rPr>
            <a:t>So that it will </a:t>
          </a:r>
          <a:r>
            <a:rPr lang="en-US" sz="1050" u="sng" kern="1200" dirty="0">
              <a:solidFill>
                <a:schemeClr val="tx1"/>
              </a:solidFill>
            </a:rPr>
            <a:t>overcome the cold start problem</a:t>
          </a:r>
          <a:r>
            <a:rPr lang="en-US" sz="1050" kern="1200" dirty="0">
              <a:solidFill>
                <a:schemeClr val="tx1"/>
              </a:solidFill>
            </a:rPr>
            <a:t> in collaborative filtering and </a:t>
          </a:r>
          <a:r>
            <a:rPr lang="en-US" sz="1050" u="sng" kern="1200" dirty="0">
              <a:solidFill>
                <a:schemeClr val="tx1"/>
              </a:solidFill>
            </a:rPr>
            <a:t>overspecialization</a:t>
          </a:r>
          <a:r>
            <a:rPr lang="en-US" sz="1050" kern="1200" dirty="0">
              <a:solidFill>
                <a:schemeClr val="tx1"/>
              </a:solidFill>
            </a:rPr>
            <a:t> problem of content-based filtering.</a:t>
          </a:r>
        </a:p>
      </dsp:txBody>
      <dsp:txXfrm>
        <a:off x="2692568" y="2564110"/>
        <a:ext cx="2443028" cy="906363"/>
      </dsp:txXfrm>
    </dsp:sp>
    <dsp:sp modelId="{F8C63835-053E-4845-A732-DED72D2B030A}">
      <dsp:nvSpPr>
        <dsp:cNvPr id="0" name=""/>
        <dsp:cNvSpPr/>
      </dsp:nvSpPr>
      <dsp:spPr>
        <a:xfrm>
          <a:off x="5380002" y="880863"/>
          <a:ext cx="2443028" cy="1683246"/>
        </a:xfrm>
        <a:prstGeom prst="roundRect">
          <a:avLst/>
        </a:prstGeom>
        <a:blipFill dpi="0" rotWithShape="1">
          <a:blip xmlns:r="http://schemas.openxmlformats.org/officeDocument/2006/relationships" r:embed="rId3"/>
          <a:srcRect/>
          <a:stretch>
            <a:fillRect t="27361" b="2736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4DE591-4E4D-4386-A0AD-7DBE9FC1BD4E}">
      <dsp:nvSpPr>
        <dsp:cNvPr id="0" name=""/>
        <dsp:cNvSpPr/>
      </dsp:nvSpPr>
      <dsp:spPr>
        <a:xfrm>
          <a:off x="5380002"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Figure 4 illustrates the methods for construction of a </a:t>
          </a:r>
          <a:r>
            <a:rPr lang="en-US" sz="1050" u="sng" kern="1200" dirty="0">
              <a:solidFill>
                <a:schemeClr val="tx1"/>
              </a:solidFill>
            </a:rPr>
            <a:t>unified utility system </a:t>
          </a:r>
          <a:r>
            <a:rPr lang="en-US" sz="1050" kern="1200" dirty="0">
              <a:solidFill>
                <a:schemeClr val="tx1"/>
              </a:solidFill>
            </a:rPr>
            <a:t>with both CBF and CF characteristics. </a:t>
          </a:r>
        </a:p>
        <a:p>
          <a:pPr marL="0" lvl="0" indent="0" algn="l" defTabSz="466725">
            <a:lnSpc>
              <a:spcPct val="90000"/>
            </a:lnSpc>
            <a:spcBef>
              <a:spcPct val="0"/>
            </a:spcBef>
            <a:spcAft>
              <a:spcPct val="35000"/>
            </a:spcAft>
            <a:buNone/>
          </a:pPr>
          <a:r>
            <a:rPr lang="en-US" sz="1050" kern="1200" dirty="0">
              <a:solidFill>
                <a:schemeClr val="tx1"/>
              </a:solidFill>
            </a:rPr>
            <a:t>In this method by combining some features of CBF and CF one unified model is constructed that can improve effectiveness of recommendation process.</a:t>
          </a:r>
        </a:p>
      </dsp:txBody>
      <dsp:txXfrm>
        <a:off x="5380002" y="2564110"/>
        <a:ext cx="2443028" cy="906363"/>
      </dsp:txXfrm>
    </dsp:sp>
    <dsp:sp modelId="{BA436A11-BD11-4AF9-9316-2E8212E24184}">
      <dsp:nvSpPr>
        <dsp:cNvPr id="0" name=""/>
        <dsp:cNvSpPr/>
      </dsp:nvSpPr>
      <dsp:spPr>
        <a:xfrm>
          <a:off x="8067437" y="880863"/>
          <a:ext cx="2443028" cy="1683246"/>
        </a:xfrm>
        <a:prstGeom prst="roundRect">
          <a:avLst/>
        </a:prstGeom>
        <a:blipFill dpi="0" rotWithShape="1">
          <a:blip xmlns:r="http://schemas.openxmlformats.org/officeDocument/2006/relationships" r:embed="rId4"/>
          <a:srcRect/>
          <a:stretch>
            <a:fillRect t="12662" b="1266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530C7-4F88-4567-86E1-BD0FB5C0738A}">
      <dsp:nvSpPr>
        <dsp:cNvPr id="0" name=""/>
        <dsp:cNvSpPr/>
      </dsp:nvSpPr>
      <dsp:spPr>
        <a:xfrm>
          <a:off x="8067437"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Figure 5 shows the methods that </a:t>
          </a:r>
          <a:r>
            <a:rPr lang="en-US" sz="1050" u="sng" kern="1200" dirty="0">
              <a:solidFill>
                <a:schemeClr val="tx1"/>
              </a:solidFill>
            </a:rPr>
            <a:t>incorporate</a:t>
          </a:r>
          <a:r>
            <a:rPr lang="en-US" sz="1050" kern="1200" dirty="0">
              <a:solidFill>
                <a:schemeClr val="tx1"/>
              </a:solidFill>
            </a:rPr>
            <a:t> CF characteristics into a CBF approach.</a:t>
          </a:r>
        </a:p>
      </dsp:txBody>
      <dsp:txXfrm>
        <a:off x="8067437" y="2564110"/>
        <a:ext cx="2443028" cy="906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D367-5199-42F6-8CFF-DC3F9072A7E5}">
      <dsp:nvSpPr>
        <dsp:cNvPr id="0" name=""/>
        <dsp:cNvSpPr/>
      </dsp:nvSpPr>
      <dsp:spPr>
        <a:xfrm>
          <a:off x="1179" y="1563317"/>
          <a:ext cx="1563351" cy="1563351"/>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rPr>
            <a:t>Content-based filtering </a:t>
          </a:r>
          <a:br>
            <a:rPr lang="en-US" sz="1100" kern="1200" dirty="0">
              <a:latin typeface="Times New Roman" panose="02020603050405020304" pitchFamily="18" charset="0"/>
            </a:rPr>
          </a:br>
          <a:r>
            <a:rPr lang="en-US" altLang="zh-TW" sz="1100" kern="1200" dirty="0">
              <a:latin typeface="Times New Roman" panose="02020603050405020304" pitchFamily="18" charset="0"/>
            </a:rPr>
            <a:t>(</a:t>
          </a:r>
          <a:r>
            <a:rPr lang="en-US" sz="1100" kern="1200" dirty="0">
              <a:latin typeface="Times New Roman" panose="02020603050405020304" pitchFamily="18" charset="0"/>
            </a:rPr>
            <a:t>"cold-start"</a:t>
          </a:r>
          <a:r>
            <a:rPr lang="en-US" altLang="zh-TW" sz="1100" kern="1200" dirty="0">
              <a:latin typeface="Times New Roman" panose="02020603050405020304" pitchFamily="18" charset="0"/>
            </a:rPr>
            <a:t>)</a:t>
          </a:r>
          <a:endParaRPr lang="en-US" sz="1100" kern="1200" dirty="0"/>
        </a:p>
      </dsp:txBody>
      <dsp:txXfrm>
        <a:off x="230126" y="1792264"/>
        <a:ext cx="1105457" cy="1105457"/>
      </dsp:txXfrm>
    </dsp:sp>
    <dsp:sp modelId="{FF65B3E4-DF3E-40D7-9F5D-FF006160E672}">
      <dsp:nvSpPr>
        <dsp:cNvPr id="0" name=""/>
        <dsp:cNvSpPr/>
      </dsp:nvSpPr>
      <dsp:spPr>
        <a:xfrm>
          <a:off x="1691474" y="1891621"/>
          <a:ext cx="906743" cy="906743"/>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11663" y="2238360"/>
        <a:ext cx="666365" cy="213265"/>
      </dsp:txXfrm>
    </dsp:sp>
    <dsp:sp modelId="{CD5B9421-A9B8-46A7-AE90-A8E8ABB3E555}">
      <dsp:nvSpPr>
        <dsp:cNvPr id="0" name=""/>
        <dsp:cNvSpPr/>
      </dsp:nvSpPr>
      <dsp:spPr>
        <a:xfrm>
          <a:off x="2725162" y="1563317"/>
          <a:ext cx="1563351" cy="1563351"/>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Times New Roman" panose="02020603050405020304" pitchFamily="18" charset="0"/>
            </a:rPr>
            <a:t>Collaborative filtering</a:t>
          </a:r>
          <a:br>
            <a:rPr lang="en-US" sz="1100" kern="1200">
              <a:latin typeface="Times New Roman" panose="02020603050405020304" pitchFamily="18" charset="0"/>
            </a:rPr>
          </a:br>
          <a:r>
            <a:rPr lang="en-US" altLang="zh-TW" sz="1100" kern="1200">
              <a:latin typeface="Times New Roman" panose="02020603050405020304" pitchFamily="18" charset="0"/>
            </a:rPr>
            <a:t>(</a:t>
          </a:r>
          <a:r>
            <a:rPr lang="en-US" sz="1100" kern="1200">
              <a:latin typeface="Times New Roman" panose="02020603050405020304" pitchFamily="18" charset="0"/>
            </a:rPr>
            <a:t>accurate recommendations</a:t>
          </a:r>
          <a:r>
            <a:rPr lang="en-US" altLang="zh-TW" sz="1100" kern="1200">
              <a:latin typeface="Times New Roman" panose="02020603050405020304" pitchFamily="18" charset="0"/>
            </a:rPr>
            <a:t>)</a:t>
          </a:r>
          <a:endParaRPr lang="en-US" sz="1100" kern="1200" dirty="0"/>
        </a:p>
      </dsp:txBody>
      <dsp:txXfrm>
        <a:off x="2954109" y="1792264"/>
        <a:ext cx="1105457" cy="1105457"/>
      </dsp:txXfrm>
    </dsp:sp>
    <dsp:sp modelId="{DA093C91-BD9B-4B48-BE3A-D44512DB772F}">
      <dsp:nvSpPr>
        <dsp:cNvPr id="0" name=""/>
        <dsp:cNvSpPr/>
      </dsp:nvSpPr>
      <dsp:spPr>
        <a:xfrm>
          <a:off x="4415458" y="1891621"/>
          <a:ext cx="906743" cy="906743"/>
        </a:xfrm>
        <a:prstGeom prst="mathEqual">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35647" y="2078410"/>
        <a:ext cx="666365" cy="533165"/>
      </dsp:txXfrm>
    </dsp:sp>
    <dsp:sp modelId="{4AD41B4D-3536-4D3A-9911-D44F28ECCFC9}">
      <dsp:nvSpPr>
        <dsp:cNvPr id="0" name=""/>
        <dsp:cNvSpPr/>
      </dsp:nvSpPr>
      <dsp:spPr>
        <a:xfrm>
          <a:off x="5449146" y="1563317"/>
          <a:ext cx="1563351" cy="1563351"/>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rPr>
            <a:t>Hybrid schemes</a:t>
          </a:r>
          <a:endParaRPr lang="en-US" sz="1100" kern="1200" dirty="0"/>
        </a:p>
      </dsp:txBody>
      <dsp:txXfrm>
        <a:off x="5678093" y="1792264"/>
        <a:ext cx="1105457" cy="110545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A2A19-8C8C-4592-B98B-C582A55DCA33}" type="datetimeFigureOut">
              <a:rPr lang="en-US"/>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10D1D-E2D0-442B-AC68-6D7870484337}" type="slidenum">
              <a:rPr lang="en-US"/>
              <a:t>‹#›</a:t>
            </a:fld>
            <a:endParaRPr lang="en-US"/>
          </a:p>
        </p:txBody>
      </p:sp>
    </p:spTree>
    <p:extLst>
      <p:ext uri="{BB962C8B-B14F-4D97-AF65-F5344CB8AC3E}">
        <p14:creationId xmlns:p14="http://schemas.microsoft.com/office/powerpoint/2010/main" val="92957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jockeyng/%E6%B7%B7%E5%90%88%E6%8E%A8%E8%96%A6-hybrid-f9a7de086a7f"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b.7dtime.com/B01M7P3GNI/13/1.html" TargetMode="External"/><Relationship Id="rId4" Type="http://schemas.openxmlformats.org/officeDocument/2006/relationships/hyperlink" Target="https://lianhaimiao.github.io/2018/01/06/%E6%8E%A8%E8%8D%90%E7%B3%BB%E7%BB%9F%E6%96%B9%E6%B3%95%E5%B0%8F%E7%BB%93-%E4%B8%8A/"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ilibili.com/video/av52890357/?p=35"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blog.csdn.net/oucpowerman/article/details/49847979" TargetMode="External"/><Relationship Id="rId4" Type="http://schemas.openxmlformats.org/officeDocument/2006/relationships/hyperlink" Target="https://zhuanlan.zhihu.com/p/24220475"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pdf/1202.1112.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1202.1112.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202.1112.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slab.epfl.ch/people/zamfir/widm2005.pdf"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ocscistatistics.com/tests/pearson/default2.aspx"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ukyongackr-my.sharepoint.com/:x:/r/personal/kuansaoi_pukyong_ac_kr/_layouts/15/Doc.aspx?sourcedoc=%7BB37066B6-2746-4C98-B927-2F188FDB7E67%7D&amp;file=Book.xlsx&amp;action=default&amp;mobileredirect=tru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anhaimiao.github.io/2018/01/06/%E6%8E%A8%E8%8D%90%E7%B3%BB%E7%BB%9F%E6%96%B9%E6%B3%95%E5%B0%8F%E7%BB%93-%E4%B8%8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d.umn.edu/~mhampton/m4326svd_example.pdf"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eb.mit.edu/be.400/www/SVD/Singular_Value_Decomposition.htm" TargetMode="External"/><Relationship Id="rId4" Type="http://schemas.openxmlformats.org/officeDocument/2006/relationships/hyperlink" Target="https://fenix.tecnico.ulisboa.pt/downloadFile/3779576344458/singular-value-decomposition-fast-track-tutorial.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1.se.cuhk.edu.hk/~seem5680/lecture/LSI-Eg.pdf"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zone.com/articles/calculating-tf-idf-with-apache-spark"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c.ai/introduction-to-reinforcement-lear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Filtering: Overview of Issues, Research and Systems</a:t>
            </a:r>
          </a:p>
          <a:p>
            <a:endParaRPr lang="en-US" dirty="0">
              <a:cs typeface="Calibri"/>
            </a:endParaRPr>
          </a:p>
        </p:txBody>
      </p:sp>
      <p:sp>
        <p:nvSpPr>
          <p:cNvPr id="4" name="Slide Number Placeholder 3"/>
          <p:cNvSpPr>
            <a:spLocks noGrp="1"/>
          </p:cNvSpPr>
          <p:nvPr>
            <p:ph type="sldNum" sz="quarter" idx="5"/>
          </p:nvPr>
        </p:nvSpPr>
        <p:spPr/>
        <p:txBody>
          <a:bodyPr/>
          <a:lstStyle/>
          <a:p>
            <a:fld id="{92610D1D-E2D0-442B-AC68-6D7870484337}" type="slidenum">
              <a:rPr lang="en-US"/>
              <a:t>2</a:t>
            </a:fld>
            <a:endParaRPr lang="en-US"/>
          </a:p>
        </p:txBody>
      </p:sp>
    </p:spTree>
    <p:extLst>
      <p:ext uri="{BB962C8B-B14F-4D97-AF65-F5344CB8AC3E}">
        <p14:creationId xmlns:p14="http://schemas.microsoft.com/office/powerpoint/2010/main" val="46085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9ACD7-31CA-4323-9E1A-81B1106238D9}" type="slidenum">
              <a:rPr lang="en-US" smtClean="0"/>
              <a:t>22</a:t>
            </a:fld>
            <a:endParaRPr lang="en-US" dirty="0"/>
          </a:p>
        </p:txBody>
      </p:sp>
      <p:sp>
        <p:nvSpPr>
          <p:cNvPr id="5" name="Date Placeholder 4">
            <a:extLst>
              <a:ext uri="{FF2B5EF4-FFF2-40B4-BE49-F238E27FC236}">
                <a16:creationId xmlns:a16="http://schemas.microsoft.com/office/drawing/2014/main" id="{52925422-5778-4095-8B2B-8FB4E8FC40F6}"/>
              </a:ext>
            </a:extLst>
          </p:cNvPr>
          <p:cNvSpPr>
            <a:spLocks noGrp="1"/>
          </p:cNvSpPr>
          <p:nvPr>
            <p:ph type="dt" idx="1"/>
          </p:nvPr>
        </p:nvSpPr>
        <p:spPr/>
        <p:txBody>
          <a:bodyPr/>
          <a:lstStyle/>
          <a:p>
            <a:fld id="{3BE8FF9A-1B9B-4F44-BA72-9CE8B70FB1C4}" type="datetime1">
              <a:rPr lang="en-US" smtClean="0"/>
              <a:t>8/13/2019</a:t>
            </a:fld>
            <a:endParaRPr lang="en-US" dirty="0"/>
          </a:p>
        </p:txBody>
      </p:sp>
    </p:spTree>
    <p:extLst>
      <p:ext uri="{BB962C8B-B14F-4D97-AF65-F5344CB8AC3E}">
        <p14:creationId xmlns:p14="http://schemas.microsoft.com/office/powerpoint/2010/main" val="148154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https://medium.com/@jockeyng/%E6%B7%B7%E5%90%88%E6%8E%A8%E8%96%A6-hybrid-f9a7de086a7f</a:t>
            </a:r>
          </a:p>
          <a:p>
            <a:r>
              <a:rPr lang="ja-JP" altLang="en-US" dirty="0"/>
              <a:t>混合推薦</a:t>
            </a:r>
            <a:r>
              <a:rPr lang="en-US" dirty="0"/>
              <a:t>(Hybrid)</a:t>
            </a:r>
          </a:p>
          <a:p>
            <a:endParaRPr lang="en-US" dirty="0"/>
          </a:p>
          <a:p>
            <a:r>
              <a:rPr lang="en-US" dirty="0">
                <a:hlinkClick r:id="rId4"/>
              </a:rPr>
              <a:t>https://lianhaimiao.github.io/2018/01/06/%E6%8E%A8%E8%8D%90%E7%B3%BB%E7%BB%9F%E6%96%B9%E6%B3%95%E5%B0%8F%E7%BB%93-%E4%B8%8A/</a:t>
            </a:r>
            <a:endParaRPr lang="en-US" altLang="ja-JP" dirty="0">
              <a:ea typeface="游ゴシック"/>
            </a:endParaRPr>
          </a:p>
          <a:p>
            <a:r>
              <a:rPr lang="ja-JP" altLang="en-US" dirty="0">
                <a:ea typeface="游ゴシック"/>
              </a:rPr>
              <a:t>推荐系统方法小结</a:t>
            </a:r>
            <a:r>
              <a:rPr lang="en-US" dirty="0"/>
              <a:t>(</a:t>
            </a:r>
            <a:r>
              <a:rPr lang="ja-JP" altLang="en-US" dirty="0">
                <a:ea typeface="游ゴシック"/>
              </a:rPr>
              <a:t>上</a:t>
            </a:r>
            <a:r>
              <a:rPr lang="en-US" dirty="0"/>
              <a:t>)</a:t>
            </a:r>
            <a:endParaRPr lang="en-US" dirty="0">
              <a:cs typeface="Calibri"/>
            </a:endParaRPr>
          </a:p>
          <a:p>
            <a:endParaRPr lang="en-US" dirty="0">
              <a:cs typeface="Calibri"/>
            </a:endParaRPr>
          </a:p>
          <a:p>
            <a:r>
              <a:rPr lang="en-US" dirty="0">
                <a:hlinkClick r:id="rId5"/>
              </a:rPr>
              <a:t>http://b.7dtime.com/B01M7P3GNI/13/1.html</a:t>
            </a:r>
          </a:p>
          <a:p>
            <a:r>
              <a:rPr lang="en-US" dirty="0"/>
              <a:t>1. 9.2</a:t>
            </a:r>
            <a:r>
              <a:rPr lang="ja-JP" altLang="en-US" dirty="0"/>
              <a:t>　算法设计层面的混合方法</a:t>
            </a:r>
            <a:endParaRPr lang="en-US" dirty="0"/>
          </a:p>
        </p:txBody>
      </p:sp>
      <p:sp>
        <p:nvSpPr>
          <p:cNvPr id="4" name="Slide Number Placeholder 3"/>
          <p:cNvSpPr>
            <a:spLocks noGrp="1"/>
          </p:cNvSpPr>
          <p:nvPr>
            <p:ph type="sldNum" sz="quarter" idx="5"/>
          </p:nvPr>
        </p:nvSpPr>
        <p:spPr/>
        <p:txBody>
          <a:bodyPr/>
          <a:lstStyle/>
          <a:p>
            <a:fld id="{0929ACD7-31CA-4323-9E1A-81B1106238D9}" type="slidenum">
              <a:rPr lang="en-US" smtClean="0"/>
              <a:t>23</a:t>
            </a:fld>
            <a:endParaRPr lang="en-US" dirty="0"/>
          </a:p>
        </p:txBody>
      </p:sp>
      <p:sp>
        <p:nvSpPr>
          <p:cNvPr id="5" name="Date Placeholder 4">
            <a:extLst>
              <a:ext uri="{FF2B5EF4-FFF2-40B4-BE49-F238E27FC236}">
                <a16:creationId xmlns:a16="http://schemas.microsoft.com/office/drawing/2014/main" id="{D4DE7261-0EE3-4540-8FD9-E4B88659C5E2}"/>
              </a:ext>
            </a:extLst>
          </p:cNvPr>
          <p:cNvSpPr>
            <a:spLocks noGrp="1"/>
          </p:cNvSpPr>
          <p:nvPr>
            <p:ph type="dt" idx="1"/>
          </p:nvPr>
        </p:nvSpPr>
        <p:spPr/>
        <p:txBody>
          <a:bodyPr/>
          <a:lstStyle/>
          <a:p>
            <a:fld id="{16A0AEAA-320A-4CE4-A53D-6186215E7E9A}" type="datetime1">
              <a:rPr lang="en-US" smtClean="0"/>
              <a:t>8/13/2019</a:t>
            </a:fld>
            <a:endParaRPr lang="en-US" dirty="0"/>
          </a:p>
        </p:txBody>
      </p:sp>
    </p:spTree>
    <p:extLst>
      <p:ext uri="{BB962C8B-B14F-4D97-AF65-F5344CB8AC3E}">
        <p14:creationId xmlns:p14="http://schemas.microsoft.com/office/powerpoint/2010/main" val="294609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929ACD7-31CA-4323-9E1A-81B1106238D9}" type="slidenum">
              <a:rPr lang="en-US"/>
              <a:t>24</a:t>
            </a:fld>
            <a:endParaRPr lang="en-US"/>
          </a:p>
        </p:txBody>
      </p:sp>
      <p:sp>
        <p:nvSpPr>
          <p:cNvPr id="5" name="Date Placeholder 4">
            <a:extLst>
              <a:ext uri="{FF2B5EF4-FFF2-40B4-BE49-F238E27FC236}">
                <a16:creationId xmlns:a16="http://schemas.microsoft.com/office/drawing/2014/main" id="{68376809-3458-4252-94A0-072414A01DA8}"/>
              </a:ext>
            </a:extLst>
          </p:cNvPr>
          <p:cNvSpPr>
            <a:spLocks noGrp="1"/>
          </p:cNvSpPr>
          <p:nvPr>
            <p:ph type="dt" idx="1"/>
          </p:nvPr>
        </p:nvSpPr>
        <p:spPr/>
        <p:txBody>
          <a:bodyPr/>
          <a:lstStyle/>
          <a:p>
            <a:fld id="{8104CD95-BE2E-44A2-8CCA-D0966939672D}" type="datetime1">
              <a:rPr lang="en-US" smtClean="0"/>
              <a:t>8/13/2019</a:t>
            </a:fld>
            <a:endParaRPr lang="en-US" dirty="0"/>
          </a:p>
        </p:txBody>
      </p:sp>
    </p:spTree>
    <p:extLst>
      <p:ext uri="{BB962C8B-B14F-4D97-AF65-F5344CB8AC3E}">
        <p14:creationId xmlns:p14="http://schemas.microsoft.com/office/powerpoint/2010/main" val="402133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929ACD7-31CA-4323-9E1A-81B1106238D9}" type="slidenum">
              <a:rPr lang="en-US"/>
              <a:t>25</a:t>
            </a:fld>
            <a:endParaRPr lang="en-US"/>
          </a:p>
        </p:txBody>
      </p:sp>
      <p:sp>
        <p:nvSpPr>
          <p:cNvPr id="5" name="Date Placeholder 4">
            <a:extLst>
              <a:ext uri="{FF2B5EF4-FFF2-40B4-BE49-F238E27FC236}">
                <a16:creationId xmlns:a16="http://schemas.microsoft.com/office/drawing/2014/main" id="{9E03DCBB-852A-49AB-9B88-F8385D4A2F67}"/>
              </a:ext>
            </a:extLst>
          </p:cNvPr>
          <p:cNvSpPr>
            <a:spLocks noGrp="1"/>
          </p:cNvSpPr>
          <p:nvPr>
            <p:ph type="dt" idx="1"/>
          </p:nvPr>
        </p:nvSpPr>
        <p:spPr/>
        <p:txBody>
          <a:bodyPr/>
          <a:lstStyle/>
          <a:p>
            <a:fld id="{F59520CD-09DE-4483-A84C-53A3207D9C87}" type="datetime1">
              <a:rPr lang="en-US" smtClean="0"/>
              <a:t>8/13/2019</a:t>
            </a:fld>
            <a:endParaRPr lang="en-US" dirty="0"/>
          </a:p>
        </p:txBody>
      </p:sp>
    </p:spTree>
    <p:extLst>
      <p:ext uri="{BB962C8B-B14F-4D97-AF65-F5344CB8AC3E}">
        <p14:creationId xmlns:p14="http://schemas.microsoft.com/office/powerpoint/2010/main" val="816182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929ACD7-31CA-4323-9E1A-81B1106238D9}" type="slidenum">
              <a:rPr lang="en-US"/>
              <a:t>26</a:t>
            </a:fld>
            <a:endParaRPr lang="en-US"/>
          </a:p>
        </p:txBody>
      </p:sp>
      <p:sp>
        <p:nvSpPr>
          <p:cNvPr id="5" name="Date Placeholder 4">
            <a:extLst>
              <a:ext uri="{FF2B5EF4-FFF2-40B4-BE49-F238E27FC236}">
                <a16:creationId xmlns:a16="http://schemas.microsoft.com/office/drawing/2014/main" id="{52A564C6-E91E-4F3A-9551-9740EFDFDCFD}"/>
              </a:ext>
            </a:extLst>
          </p:cNvPr>
          <p:cNvSpPr>
            <a:spLocks noGrp="1"/>
          </p:cNvSpPr>
          <p:nvPr>
            <p:ph type="dt" idx="1"/>
          </p:nvPr>
        </p:nvSpPr>
        <p:spPr/>
        <p:txBody>
          <a:bodyPr/>
          <a:lstStyle/>
          <a:p>
            <a:fld id="{B10C5791-EEB5-4F54-BF88-B78DE2000CFB}" type="datetime1">
              <a:rPr lang="en-US" smtClean="0"/>
              <a:t>8/13/2019</a:t>
            </a:fld>
            <a:endParaRPr lang="en-US" dirty="0"/>
          </a:p>
        </p:txBody>
      </p:sp>
    </p:spTree>
    <p:extLst>
      <p:ext uri="{BB962C8B-B14F-4D97-AF65-F5344CB8AC3E}">
        <p14:creationId xmlns:p14="http://schemas.microsoft.com/office/powerpoint/2010/main" val="3649352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hlinkClick r:id="rId3"/>
              </a:rPr>
              <a:t>https://www.bilibili.com/video/av52890357/?p=35</a:t>
            </a:r>
            <a:endParaRPr lang="en-US" b="0" dirty="0">
              <a:cs typeface="Calibri"/>
            </a:endParaRPr>
          </a:p>
          <a:p>
            <a:endParaRPr lang="en-US" b="0" dirty="0">
              <a:cs typeface="Calibri"/>
            </a:endParaRPr>
          </a:p>
          <a:p>
            <a:r>
              <a:rPr lang="en-US" b="0" dirty="0">
                <a:hlinkClick r:id="rId4"/>
              </a:rPr>
              <a:t>https://zhuanlan.zhihu.com/p/24220475</a:t>
            </a:r>
            <a:endParaRPr lang="en-US" b="0" dirty="0"/>
          </a:p>
          <a:p>
            <a:pPr defTabSz="1937614">
              <a:defRPr/>
            </a:pPr>
            <a:r>
              <a:rPr lang="zh-TW" altLang="en-US" sz="2500" dirty="0"/>
              <a:t>协同过滤</a:t>
            </a:r>
            <a:r>
              <a:rPr lang="en-US" altLang="zh-TW" sz="2500" dirty="0"/>
              <a:t>(</a:t>
            </a:r>
            <a:r>
              <a:rPr lang="en-US" sz="2500" dirty="0"/>
              <a:t>ALS)</a:t>
            </a:r>
            <a:r>
              <a:rPr lang="zh-TW" altLang="en-US" sz="2500" dirty="0"/>
              <a:t>算法介绍及</a:t>
            </a:r>
            <a:r>
              <a:rPr lang="en-US" sz="2500" dirty="0"/>
              <a:t>Spark </a:t>
            </a:r>
            <a:r>
              <a:rPr lang="en-US" sz="2500" dirty="0" err="1"/>
              <a:t>MLlib</a:t>
            </a:r>
            <a:r>
              <a:rPr lang="zh-TW" altLang="en-US" sz="2500" dirty="0"/>
              <a:t>调用实例</a:t>
            </a:r>
            <a:r>
              <a:rPr lang="en-US" altLang="zh-TW" sz="2500" dirty="0"/>
              <a:t>(</a:t>
            </a:r>
            <a:r>
              <a:rPr lang="en-US" sz="2500" dirty="0"/>
              <a:t>Scala/Java/Python)</a:t>
            </a:r>
          </a:p>
          <a:p>
            <a:endParaRPr lang="en-US" b="0" dirty="0">
              <a:cs typeface="Calibri"/>
            </a:endParaRPr>
          </a:p>
          <a:p>
            <a:r>
              <a:rPr lang="en-US" dirty="0">
                <a:hlinkClick r:id="rId5"/>
              </a:rPr>
              <a:t>https://blog.csdn.net/oucpowerman/article/details/49847979</a:t>
            </a:r>
            <a:endParaRPr lang="en-US" dirty="0"/>
          </a:p>
          <a:p>
            <a:r>
              <a:rPr lang="zh-CN" altLang="en-US" sz="2500" dirty="0"/>
              <a:t>矩阵分解模型（</a:t>
            </a:r>
            <a:r>
              <a:rPr lang="en-US" altLang="zh-CN" sz="2500" dirty="0"/>
              <a:t>1</a:t>
            </a:r>
            <a:r>
              <a:rPr lang="zh-CN" altLang="en-US" sz="2500" dirty="0"/>
              <a:t>）：</a:t>
            </a:r>
            <a:r>
              <a:rPr lang="en-US" altLang="zh-CN" sz="2500" dirty="0"/>
              <a:t>ALS</a:t>
            </a:r>
            <a:r>
              <a:rPr lang="zh-CN" altLang="en-US" sz="2500" dirty="0"/>
              <a:t>学习算法</a:t>
            </a:r>
          </a:p>
          <a:p>
            <a:br>
              <a:rPr lang="zh-CN" altLang="en-US" sz="2500" dirty="0"/>
            </a:br>
            <a:endParaRPr lang="en-US" b="0" dirty="0">
              <a:cs typeface="Calibri"/>
            </a:endParaRPr>
          </a:p>
        </p:txBody>
      </p:sp>
      <p:sp>
        <p:nvSpPr>
          <p:cNvPr id="4" name="Slide Number Placeholder 3"/>
          <p:cNvSpPr>
            <a:spLocks noGrp="1"/>
          </p:cNvSpPr>
          <p:nvPr>
            <p:ph type="sldNum" sz="quarter" idx="5"/>
          </p:nvPr>
        </p:nvSpPr>
        <p:spPr/>
        <p:txBody>
          <a:bodyPr/>
          <a:lstStyle/>
          <a:p>
            <a:fld id="{0929ACD7-31CA-4323-9E1A-81B1106238D9}" type="slidenum">
              <a:rPr lang="en-US"/>
              <a:t>28</a:t>
            </a:fld>
            <a:endParaRPr lang="en-US"/>
          </a:p>
        </p:txBody>
      </p:sp>
      <p:sp>
        <p:nvSpPr>
          <p:cNvPr id="5" name="Date Placeholder 4">
            <a:extLst>
              <a:ext uri="{FF2B5EF4-FFF2-40B4-BE49-F238E27FC236}">
                <a16:creationId xmlns:a16="http://schemas.microsoft.com/office/drawing/2014/main" id="{2AC71936-D172-49A2-9883-4313FD062023}"/>
              </a:ext>
            </a:extLst>
          </p:cNvPr>
          <p:cNvSpPr>
            <a:spLocks noGrp="1"/>
          </p:cNvSpPr>
          <p:nvPr>
            <p:ph type="dt" idx="1"/>
          </p:nvPr>
        </p:nvSpPr>
        <p:spPr/>
        <p:txBody>
          <a:bodyPr/>
          <a:lstStyle/>
          <a:p>
            <a:fld id="{C56A6846-CFBE-4C3F-9C7B-6E18B62CDAB4}" type="datetime1">
              <a:rPr lang="en-US" smtClean="0"/>
              <a:t>8/13/2019</a:t>
            </a:fld>
            <a:endParaRPr lang="en-US" dirty="0"/>
          </a:p>
        </p:txBody>
      </p:sp>
    </p:spTree>
    <p:extLst>
      <p:ext uri="{BB962C8B-B14F-4D97-AF65-F5344CB8AC3E}">
        <p14:creationId xmlns:p14="http://schemas.microsoft.com/office/powerpoint/2010/main" val="1161590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hlinkClick r:id="rId3"/>
              </a:rPr>
              <a:t>[26]-Recommender Systems</a:t>
            </a:r>
            <a:r>
              <a:rPr lang="en-US" dirty="0"/>
              <a:t> </a:t>
            </a:r>
          </a:p>
          <a:p>
            <a:endParaRPr lang="en-US" dirty="0">
              <a:cs typeface="Calibri"/>
            </a:endParaRPr>
          </a:p>
        </p:txBody>
      </p:sp>
      <p:sp>
        <p:nvSpPr>
          <p:cNvPr id="4" name="Slide Number Placeholder 3"/>
          <p:cNvSpPr>
            <a:spLocks noGrp="1"/>
          </p:cNvSpPr>
          <p:nvPr>
            <p:ph type="sldNum" sz="quarter" idx="5"/>
          </p:nvPr>
        </p:nvSpPr>
        <p:spPr/>
        <p:txBody>
          <a:bodyPr/>
          <a:lstStyle/>
          <a:p>
            <a:fld id="{92610D1D-E2D0-442B-AC68-6D7870484337}" type="slidenum">
              <a:rPr lang="en-US"/>
              <a:t>3</a:t>
            </a:fld>
            <a:endParaRPr lang="en-US"/>
          </a:p>
        </p:txBody>
      </p:sp>
    </p:spTree>
    <p:extLst>
      <p:ext uri="{BB962C8B-B14F-4D97-AF65-F5344CB8AC3E}">
        <p14:creationId xmlns:p14="http://schemas.microsoft.com/office/powerpoint/2010/main" val="348359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hlinkClick r:id="rId3"/>
              </a:rPr>
              <a:t>[26]-Recommender Systems</a:t>
            </a:r>
            <a:r>
              <a:rPr lang="en-US" dirty="0"/>
              <a:t> </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92610D1D-E2D0-442B-AC68-6D7870484337}" type="slidenum">
              <a:rPr lang="en-US"/>
              <a:t>4</a:t>
            </a:fld>
            <a:endParaRPr lang="en-US"/>
          </a:p>
        </p:txBody>
      </p:sp>
    </p:spTree>
    <p:extLst>
      <p:ext uri="{BB962C8B-B14F-4D97-AF65-F5344CB8AC3E}">
        <p14:creationId xmlns:p14="http://schemas.microsoft.com/office/powerpoint/2010/main" val="273007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hlinkClick r:id="rId3"/>
              </a:rPr>
              <a:t>[26]-Recommender Systems</a:t>
            </a:r>
            <a:r>
              <a:rPr lang="en-US" dirty="0"/>
              <a:t> </a:t>
            </a:r>
            <a:endParaRPr lang="en-US"/>
          </a:p>
          <a:p>
            <a:endParaRPr lang="en-US" dirty="0"/>
          </a:p>
          <a:p>
            <a:r>
              <a:rPr lang="en-US" dirty="0">
                <a:hlinkClick r:id="rId4"/>
              </a:rPr>
              <a:t>https://dslab.epfl.ch/people/zamfir/widm2005.pdf</a:t>
            </a:r>
          </a:p>
          <a:p>
            <a:r>
              <a:rPr lang="en-US" dirty="0"/>
              <a:t>Preventing Shilling Attacks in Online Recommender Systems</a:t>
            </a:r>
            <a:endParaRPr lang="en-US" dirty="0">
              <a:cs typeface="Calibri"/>
            </a:endParaRPr>
          </a:p>
        </p:txBody>
      </p:sp>
      <p:sp>
        <p:nvSpPr>
          <p:cNvPr id="4" name="Slide Number Placeholder 3"/>
          <p:cNvSpPr>
            <a:spLocks noGrp="1"/>
          </p:cNvSpPr>
          <p:nvPr>
            <p:ph type="sldNum" sz="quarter" idx="5"/>
          </p:nvPr>
        </p:nvSpPr>
        <p:spPr/>
        <p:txBody>
          <a:bodyPr/>
          <a:lstStyle/>
          <a:p>
            <a:fld id="{92610D1D-E2D0-442B-AC68-6D7870484337}" type="slidenum">
              <a:rPr lang="en-US"/>
              <a:t>5</a:t>
            </a:fld>
            <a:endParaRPr lang="en-US"/>
          </a:p>
        </p:txBody>
      </p:sp>
    </p:spTree>
    <p:extLst>
      <p:ext uri="{BB962C8B-B14F-4D97-AF65-F5344CB8AC3E}">
        <p14:creationId xmlns:p14="http://schemas.microsoft.com/office/powerpoint/2010/main" val="174885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https://www.socscistatistics.com/tests/pearson/default2.aspx</a:t>
            </a:r>
          </a:p>
          <a:p>
            <a:endParaRPr lang="en-US" dirty="0"/>
          </a:p>
          <a:p>
            <a:r>
              <a:rPr lang="en-US" dirty="0">
                <a:hlinkClick r:id="rId4"/>
              </a:rPr>
              <a:t>https://pukyongackr-my.sharepoint.com/:x:/r/personal/kuansaoi_pukyong_ac_kr/_layouts/15/Doc.aspx?sourcedoc=%7BB37066B6-2746-4C98-B927-2F188FDB7E67%7D&amp;file=Book.xlsx&amp;action=default&amp;mobileredirect=true</a:t>
            </a:r>
            <a:endParaRPr lang="en-US"/>
          </a:p>
        </p:txBody>
      </p:sp>
      <p:sp>
        <p:nvSpPr>
          <p:cNvPr id="4" name="Slide Number Placeholder 3"/>
          <p:cNvSpPr>
            <a:spLocks noGrp="1"/>
          </p:cNvSpPr>
          <p:nvPr>
            <p:ph type="sldNum" sz="quarter" idx="5"/>
          </p:nvPr>
        </p:nvSpPr>
        <p:spPr/>
        <p:txBody>
          <a:bodyPr/>
          <a:lstStyle/>
          <a:p>
            <a:fld id="{92610D1D-E2D0-442B-AC68-6D7870484337}" type="slidenum">
              <a:rPr lang="en-US"/>
              <a:t>10</a:t>
            </a:fld>
            <a:endParaRPr lang="en-US"/>
          </a:p>
        </p:txBody>
      </p:sp>
    </p:spTree>
    <p:extLst>
      <p:ext uri="{BB962C8B-B14F-4D97-AF65-F5344CB8AC3E}">
        <p14:creationId xmlns:p14="http://schemas.microsoft.com/office/powerpoint/2010/main" val="260819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https://lianhaimiao.github.io/2018/01/06/%E6%8E%A8%E8%8D%90%E7%B3%BB%E7%BB%9F%E6%96%B9%E6%B3%95%E5%B0%8F%E7%BB%93-%E4%B8%8A/</a:t>
            </a:r>
            <a:br>
              <a:rPr lang="en-US" dirty="0">
                <a:cs typeface="+mn-lt"/>
              </a:rPr>
            </a:br>
            <a:endParaRPr lang="en-US" dirty="0">
              <a:cs typeface="Calibri"/>
              <a:hlinkClick r:id="" action="ppaction://noaction"/>
            </a:endParaRPr>
          </a:p>
          <a:p>
            <a:r>
              <a:rPr lang="en-US">
                <a:cs typeface="Calibri"/>
              </a:rPr>
              <a:t>Handbook - bias</a:t>
            </a:r>
            <a:endParaRPr lang="en-US" dirty="0">
              <a:cs typeface="Calibri"/>
            </a:endParaRPr>
          </a:p>
        </p:txBody>
      </p:sp>
      <p:sp>
        <p:nvSpPr>
          <p:cNvPr id="4" name="Slide Number Placeholder 3"/>
          <p:cNvSpPr>
            <a:spLocks noGrp="1"/>
          </p:cNvSpPr>
          <p:nvPr>
            <p:ph type="sldNum" sz="quarter" idx="5"/>
          </p:nvPr>
        </p:nvSpPr>
        <p:spPr/>
        <p:txBody>
          <a:bodyPr/>
          <a:lstStyle/>
          <a:p>
            <a:fld id="{92610D1D-E2D0-442B-AC68-6D7870484337}" type="slidenum">
              <a:rPr lang="en-US"/>
              <a:t>11</a:t>
            </a:fld>
            <a:endParaRPr lang="en-US"/>
          </a:p>
        </p:txBody>
      </p:sp>
    </p:spTree>
    <p:extLst>
      <p:ext uri="{BB962C8B-B14F-4D97-AF65-F5344CB8AC3E}">
        <p14:creationId xmlns:p14="http://schemas.microsoft.com/office/powerpoint/2010/main" val="2898349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http://www.d.umn.edu/~mhampton/m4326svd_example.pdf</a:t>
            </a:r>
          </a:p>
          <a:p>
            <a:endParaRPr lang="en-US" dirty="0">
              <a:cs typeface="Calibri"/>
            </a:endParaRPr>
          </a:p>
          <a:p>
            <a:r>
              <a:rPr lang="en-US" dirty="0">
                <a:hlinkClick r:id="rId4"/>
              </a:rPr>
              <a:t>https://fenix.tecnico.ulisboa.pt/downloadFile/3779576344458/singular-value-decomposition-fast-track-tutorial.pdf</a:t>
            </a:r>
            <a:endParaRPr lang="en-US">
              <a:cs typeface="Calibri" panose="020F0502020204030204"/>
            </a:endParaRPr>
          </a:p>
          <a:p>
            <a:endParaRPr lang="en-US" dirty="0">
              <a:cs typeface="Calibri"/>
            </a:endParaRPr>
          </a:p>
          <a:p>
            <a:r>
              <a:rPr lang="en-US" dirty="0">
                <a:hlinkClick r:id="rId5"/>
              </a:rPr>
              <a:t>http://web.mit.edu/be.400/www/SVD/Singular_Value_Decomposition.htm</a:t>
            </a:r>
            <a:endParaRPr lang="en-US"/>
          </a:p>
        </p:txBody>
      </p:sp>
      <p:sp>
        <p:nvSpPr>
          <p:cNvPr id="4" name="Slide Number Placeholder 3"/>
          <p:cNvSpPr>
            <a:spLocks noGrp="1"/>
          </p:cNvSpPr>
          <p:nvPr>
            <p:ph type="sldNum" sz="quarter" idx="5"/>
          </p:nvPr>
        </p:nvSpPr>
        <p:spPr/>
        <p:txBody>
          <a:bodyPr/>
          <a:lstStyle/>
          <a:p>
            <a:fld id="{92610D1D-E2D0-442B-AC68-6D7870484337}" type="slidenum">
              <a:rPr lang="en-US"/>
              <a:t>12</a:t>
            </a:fld>
            <a:endParaRPr lang="en-US"/>
          </a:p>
        </p:txBody>
      </p:sp>
    </p:spTree>
    <p:extLst>
      <p:ext uri="{BB962C8B-B14F-4D97-AF65-F5344CB8AC3E}">
        <p14:creationId xmlns:p14="http://schemas.microsoft.com/office/powerpoint/2010/main" val="293404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http://www1.se.cuhk.edu.hk/~seem5680/lecture/LSI-Eg.pdf</a:t>
            </a:r>
          </a:p>
          <a:p>
            <a:r>
              <a:rPr lang="en-US" dirty="0">
                <a:hlinkClick r:id="rId4"/>
              </a:rPr>
              <a:t>https://dzone.com/articles/calculating-tf-idf-with-apache-spark</a:t>
            </a:r>
            <a:endParaRPr lang="en-US"/>
          </a:p>
        </p:txBody>
      </p:sp>
      <p:sp>
        <p:nvSpPr>
          <p:cNvPr id="4" name="Slide Number Placeholder 3"/>
          <p:cNvSpPr>
            <a:spLocks noGrp="1"/>
          </p:cNvSpPr>
          <p:nvPr>
            <p:ph type="sldNum" sz="quarter" idx="5"/>
          </p:nvPr>
        </p:nvSpPr>
        <p:spPr/>
        <p:txBody>
          <a:bodyPr/>
          <a:lstStyle/>
          <a:p>
            <a:fld id="{92610D1D-E2D0-442B-AC68-6D7870484337}" type="slidenum">
              <a:rPr lang="en-US"/>
              <a:t>15</a:t>
            </a:fld>
            <a:endParaRPr lang="en-US"/>
          </a:p>
        </p:txBody>
      </p:sp>
    </p:spTree>
    <p:extLst>
      <p:ext uri="{BB962C8B-B14F-4D97-AF65-F5344CB8AC3E}">
        <p14:creationId xmlns:p14="http://schemas.microsoft.com/office/powerpoint/2010/main" val="308197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https://mc.ai/introduction-to-reinforcement-learning/</a:t>
            </a:r>
          </a:p>
          <a:p>
            <a:endParaRPr lang="en-US" dirty="0">
              <a:cs typeface="Calibri"/>
            </a:endParaRPr>
          </a:p>
          <a:p>
            <a:r>
              <a:rPr lang="en-US" dirty="0"/>
              <a:t>20-Reinforcement Learning: An Introduction: Richard S. Sutton and Andrew G. </a:t>
            </a:r>
            <a:r>
              <a:rPr lang="en-US" dirty="0" err="1"/>
              <a:t>Barto</a:t>
            </a:r>
            <a:endParaRPr lang="en-US" dirty="0"/>
          </a:p>
          <a:p>
            <a:r>
              <a:rPr lang="en-US" dirty="0">
                <a:hlinkClick r:id="rId4"/>
              </a:rPr>
              <a:t>https://web.stanford.edu/class/psych209/Readings/SuttonBartoIPRLBook2ndEd.pdf</a:t>
            </a:r>
            <a:endParaRPr lang="en-US" dirty="0"/>
          </a:p>
        </p:txBody>
      </p:sp>
      <p:sp>
        <p:nvSpPr>
          <p:cNvPr id="4" name="Slide Number Placeholder 3"/>
          <p:cNvSpPr>
            <a:spLocks noGrp="1"/>
          </p:cNvSpPr>
          <p:nvPr>
            <p:ph type="sldNum" sz="quarter" idx="5"/>
          </p:nvPr>
        </p:nvSpPr>
        <p:spPr/>
        <p:txBody>
          <a:bodyPr/>
          <a:lstStyle/>
          <a:p>
            <a:fld id="{92610D1D-E2D0-442B-AC68-6D7870484337}" type="slidenum">
              <a:rPr lang="en-US"/>
              <a:t>19</a:t>
            </a:fld>
            <a:endParaRPr lang="en-US"/>
          </a:p>
        </p:txBody>
      </p:sp>
    </p:spTree>
    <p:extLst>
      <p:ext uri="{BB962C8B-B14F-4D97-AF65-F5344CB8AC3E}">
        <p14:creationId xmlns:p14="http://schemas.microsoft.com/office/powerpoint/2010/main" val="23707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br>
              <a:rPr lang="en-US" dirty="0">
                <a:cs typeface="Calibri Light"/>
              </a:rPr>
            </a:br>
            <a:r>
              <a:rPr lang="en-US" dirty="0">
                <a:cs typeface="Calibri Light"/>
              </a:rPr>
              <a:t>Recommendation System</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8th Aug 2019</a:t>
            </a:r>
          </a:p>
          <a:p>
            <a:r>
              <a:rPr lang="en-US" dirty="0">
                <a:cs typeface="Calibri"/>
              </a:rPr>
              <a:t>Kuan Sao I</a:t>
            </a:r>
          </a:p>
        </p:txBody>
      </p:sp>
      <p:sp>
        <p:nvSpPr>
          <p:cNvPr id="4" name="Date Placeholder 3">
            <a:extLst>
              <a:ext uri="{FF2B5EF4-FFF2-40B4-BE49-F238E27FC236}">
                <a16:creationId xmlns:a16="http://schemas.microsoft.com/office/drawing/2014/main" id="{4EB10E66-A103-4612-818E-0B2D3F9B4947}"/>
              </a:ext>
            </a:extLst>
          </p:cNvPr>
          <p:cNvSpPr>
            <a:spLocks noGrp="1"/>
          </p:cNvSpPr>
          <p:nvPr>
            <p:ph type="dt" sz="half" idx="10"/>
          </p:nvPr>
        </p:nvSpPr>
        <p:spPr/>
        <p:txBody>
          <a:bodyPr/>
          <a:lstStyle/>
          <a:p>
            <a:fld id="{2BC13FCD-DD54-4FD2-903C-654F4452FBA9}" type="datetime1">
              <a:rPr lang="en-US" smtClean="0"/>
              <a:t>8/13/2019</a:t>
            </a:fld>
            <a:endParaRPr lang="en-US" dirty="0"/>
          </a:p>
        </p:txBody>
      </p:sp>
      <p:sp>
        <p:nvSpPr>
          <p:cNvPr id="5" name="Slide Number Placeholder 4">
            <a:extLst>
              <a:ext uri="{FF2B5EF4-FFF2-40B4-BE49-F238E27FC236}">
                <a16:creationId xmlns:a16="http://schemas.microsoft.com/office/drawing/2014/main" id="{B22BBF74-0813-4782-87E8-C2E055CDA8CE}"/>
              </a:ext>
            </a:extLst>
          </p:cNvPr>
          <p:cNvSpPr>
            <a:spLocks noGrp="1"/>
          </p:cNvSpPr>
          <p:nvPr>
            <p:ph type="sldNum" sz="quarter" idx="12"/>
          </p:nvPr>
        </p:nvSpPr>
        <p:spPr/>
        <p:txBody>
          <a:bodyPr/>
          <a:lstStyle/>
          <a:p>
            <a:fld id="{330EA680-D336-4FF7-8B7A-9848BB0A1C32}" type="slidenum">
              <a:rPr lang="en-US" smtClean="0"/>
              <a:t>1</a:t>
            </a:fld>
            <a:endParaRPr lang="en-US" dirty="0"/>
          </a:p>
        </p:txBody>
      </p:sp>
    </p:spTree>
    <p:extLst>
      <p:ext uri="{BB962C8B-B14F-4D97-AF65-F5344CB8AC3E}">
        <p14:creationId xmlns:p14="http://schemas.microsoft.com/office/powerpoint/2010/main" val="255820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F2C7-27D6-48C9-9C2E-337B6756A99F}"/>
              </a:ext>
            </a:extLst>
          </p:cNvPr>
          <p:cNvSpPr>
            <a:spLocks noGrp="1"/>
          </p:cNvSpPr>
          <p:nvPr>
            <p:ph type="title"/>
          </p:nvPr>
        </p:nvSpPr>
        <p:spPr/>
        <p:txBody>
          <a:bodyPr/>
          <a:lstStyle/>
          <a:p>
            <a:r>
              <a:rPr lang="en-US" dirty="0"/>
              <a:t>Pearson Correlation Coefficient Calculation</a:t>
            </a:r>
          </a:p>
        </p:txBody>
      </p:sp>
      <p:sp>
        <p:nvSpPr>
          <p:cNvPr id="5" name="TextBox 4">
            <a:extLst>
              <a:ext uri="{FF2B5EF4-FFF2-40B4-BE49-F238E27FC236}">
                <a16:creationId xmlns:a16="http://schemas.microsoft.com/office/drawing/2014/main" id="{7A99EFAB-5E90-4735-9C55-E6F84C570A01}"/>
              </a:ext>
            </a:extLst>
          </p:cNvPr>
          <p:cNvSpPr txBox="1"/>
          <p:nvPr/>
        </p:nvSpPr>
        <p:spPr>
          <a:xfrm>
            <a:off x="8238033" y="1751696"/>
            <a:ext cx="36070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 Sans"/>
              </a:rPr>
              <a:t>The Pearson correlation coefficient is used to measure the strength of a linear association between two variables, where the value </a:t>
            </a:r>
            <a:r>
              <a:rPr lang="en-US" i="1">
                <a:latin typeface="Open Sans"/>
              </a:rPr>
              <a:t>r</a:t>
            </a:r>
            <a:r>
              <a:rPr lang="en-US">
                <a:latin typeface="Open Sans"/>
              </a:rPr>
              <a:t> = 1 means a perfect positive correlation and the value </a:t>
            </a:r>
            <a:r>
              <a:rPr lang="en-US" i="1">
                <a:latin typeface="Open Sans"/>
              </a:rPr>
              <a:t>r</a:t>
            </a:r>
            <a:r>
              <a:rPr lang="en-US">
                <a:latin typeface="Open Sans"/>
              </a:rPr>
              <a:t> = -1 means a perfect negataive correlation. </a:t>
            </a:r>
            <a:endParaRPr lang="en-US"/>
          </a:p>
        </p:txBody>
      </p:sp>
      <p:pic>
        <p:nvPicPr>
          <p:cNvPr id="7" name="Picture 8" descr="A screenshot of a cell phone&#10;&#10;Description generated with very high confidence">
            <a:extLst>
              <a:ext uri="{FF2B5EF4-FFF2-40B4-BE49-F238E27FC236}">
                <a16:creationId xmlns:a16="http://schemas.microsoft.com/office/drawing/2014/main" id="{070CC107-84AB-4589-830A-747728E27540}"/>
              </a:ext>
            </a:extLst>
          </p:cNvPr>
          <p:cNvPicPr>
            <a:picLocks noGrp="1" noChangeAspect="1"/>
          </p:cNvPicPr>
          <p:nvPr>
            <p:ph idx="1"/>
          </p:nvPr>
        </p:nvPicPr>
        <p:blipFill>
          <a:blip r:embed="rId3"/>
          <a:stretch>
            <a:fillRect/>
          </a:stretch>
        </p:blipFill>
        <p:spPr>
          <a:xfrm>
            <a:off x="836958" y="1702436"/>
            <a:ext cx="7285759" cy="4846493"/>
          </a:xfrm>
          <a:prstGeom prst="rect">
            <a:avLst/>
          </a:prstGeom>
        </p:spPr>
      </p:pic>
    </p:spTree>
    <p:extLst>
      <p:ext uri="{BB962C8B-B14F-4D97-AF65-F5344CB8AC3E}">
        <p14:creationId xmlns:p14="http://schemas.microsoft.com/office/powerpoint/2010/main" val="317390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KNN-User/Item-based</a:t>
            </a:r>
            <a:r>
              <a:rPr lang="ja-JP" altLang="en-US" i="1" u="sng" dirty="0">
                <a:solidFill>
                  <a:schemeClr val="bg1">
                    <a:lumMod val="95000"/>
                  </a:schemeClr>
                </a:solidFill>
                <a:ea typeface="ＭＳ Ｐゴシック"/>
                <a:cs typeface="Calibri Light"/>
              </a:rPr>
              <a:t>計錯, 因為0唔計, 睇公式吶! 一齊有GE值先計</a:t>
            </a:r>
          </a:p>
        </p:txBody>
      </p:sp>
      <p:pic>
        <p:nvPicPr>
          <p:cNvPr id="4" name="Picture 4" descr="A close up of text on a white background&#10;&#10;Description generated with very high confidence">
            <a:extLst>
              <a:ext uri="{FF2B5EF4-FFF2-40B4-BE49-F238E27FC236}">
                <a16:creationId xmlns:a16="http://schemas.microsoft.com/office/drawing/2014/main" id="{9371BF41-5AC9-4795-914C-6362E8B33F65}"/>
              </a:ext>
            </a:extLst>
          </p:cNvPr>
          <p:cNvPicPr>
            <a:picLocks noGrp="1" noChangeAspect="1"/>
          </p:cNvPicPr>
          <p:nvPr>
            <p:ph idx="1"/>
          </p:nvPr>
        </p:nvPicPr>
        <p:blipFill>
          <a:blip r:embed="rId3"/>
          <a:stretch>
            <a:fillRect/>
          </a:stretch>
        </p:blipFill>
        <p:spPr>
          <a:xfrm>
            <a:off x="899176" y="1825625"/>
            <a:ext cx="10393648" cy="4351338"/>
          </a:xfrm>
          <a:prstGeom prst="rect">
            <a:avLst/>
          </a:prstGeom>
        </p:spPr>
      </p:pic>
    </p:spTree>
    <p:extLst>
      <p:ext uri="{BB962C8B-B14F-4D97-AF65-F5344CB8AC3E}">
        <p14:creationId xmlns:p14="http://schemas.microsoft.com/office/powerpoint/2010/main" val="173708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a:xfrm>
            <a:off x="838200" y="365125"/>
            <a:ext cx="10515600" cy="1325563"/>
          </a:xfrm>
        </p:spPr>
        <p:txBody>
          <a:bodyPr/>
          <a:lstStyle/>
          <a:p>
            <a:r>
              <a:rPr lang="en-US">
                <a:cs typeface="Calibri Light"/>
              </a:rPr>
              <a:t>SVD(</a:t>
            </a:r>
            <a:r>
              <a:rPr lang="en-US">
                <a:ea typeface="+mj-lt"/>
                <a:cs typeface="+mj-lt"/>
              </a:rPr>
              <a:t>Singular Value Decomposition)</a:t>
            </a:r>
            <a:endParaRPr lang="en-US" dirty="0">
              <a:ea typeface="+mj-lt"/>
              <a:cs typeface="+mj-lt"/>
            </a:endParaRPr>
          </a:p>
        </p:txBody>
      </p:sp>
      <p:pic>
        <p:nvPicPr>
          <p:cNvPr id="3" name="Picture 3">
            <a:extLst>
              <a:ext uri="{FF2B5EF4-FFF2-40B4-BE49-F238E27FC236}">
                <a16:creationId xmlns:a16="http://schemas.microsoft.com/office/drawing/2014/main" id="{0E24FC98-8009-41C1-AD62-9DF1E04176B9}"/>
              </a:ext>
            </a:extLst>
          </p:cNvPr>
          <p:cNvPicPr>
            <a:picLocks noChangeAspect="1"/>
          </p:cNvPicPr>
          <p:nvPr/>
        </p:nvPicPr>
        <p:blipFill>
          <a:blip r:embed="rId3"/>
          <a:stretch>
            <a:fillRect/>
          </a:stretch>
        </p:blipFill>
        <p:spPr>
          <a:xfrm>
            <a:off x="3097824" y="3937961"/>
            <a:ext cx="8128487" cy="2455039"/>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15994193-8391-48C3-8C1B-05F6780581D9}"/>
              </a:ext>
            </a:extLst>
          </p:cNvPr>
          <p:cNvPicPr>
            <a:picLocks noChangeAspect="1"/>
          </p:cNvPicPr>
          <p:nvPr/>
        </p:nvPicPr>
        <p:blipFill rotWithShape="1">
          <a:blip r:embed="rId4"/>
          <a:srcRect t="23111" r="267" b="16444"/>
          <a:stretch/>
        </p:blipFill>
        <p:spPr>
          <a:xfrm>
            <a:off x="1016977" y="1338914"/>
            <a:ext cx="7227290" cy="2620925"/>
          </a:xfrm>
          <a:prstGeom prst="rect">
            <a:avLst/>
          </a:prstGeom>
        </p:spPr>
      </p:pic>
    </p:spTree>
    <p:extLst>
      <p:ext uri="{BB962C8B-B14F-4D97-AF65-F5344CB8AC3E}">
        <p14:creationId xmlns:p14="http://schemas.microsoft.com/office/powerpoint/2010/main" val="119629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a:xfrm>
            <a:off x="838200" y="365125"/>
            <a:ext cx="10515600" cy="1325563"/>
          </a:xfrm>
        </p:spPr>
        <p:txBody>
          <a:bodyPr/>
          <a:lstStyle/>
          <a:p>
            <a:r>
              <a:rPr lang="en-US" dirty="0">
                <a:cs typeface="Calibri Light"/>
              </a:rPr>
              <a:t>SVD</a:t>
            </a:r>
            <a:endParaRPr lang="en-US" dirty="0"/>
          </a:p>
        </p:txBody>
      </p:sp>
      <p:pic>
        <p:nvPicPr>
          <p:cNvPr id="4" name="Picture 4" descr="A close up of text on a white background&#10;&#10;Description generated with very high confidence">
            <a:extLst>
              <a:ext uri="{FF2B5EF4-FFF2-40B4-BE49-F238E27FC236}">
                <a16:creationId xmlns:a16="http://schemas.microsoft.com/office/drawing/2014/main" id="{B63DC771-5950-4D5D-A3AD-99BD4234DB39}"/>
              </a:ext>
            </a:extLst>
          </p:cNvPr>
          <p:cNvPicPr>
            <a:picLocks noChangeAspect="1"/>
          </p:cNvPicPr>
          <p:nvPr/>
        </p:nvPicPr>
        <p:blipFill>
          <a:blip r:embed="rId2"/>
          <a:stretch>
            <a:fillRect/>
          </a:stretch>
        </p:blipFill>
        <p:spPr>
          <a:xfrm>
            <a:off x="665284" y="1925884"/>
            <a:ext cx="5080489" cy="2581271"/>
          </a:xfrm>
          <a:prstGeom prst="rect">
            <a:avLst/>
          </a:prstGeom>
        </p:spPr>
      </p:pic>
      <p:pic>
        <p:nvPicPr>
          <p:cNvPr id="6" name="Picture 6" descr="A close up of text on a white background&#10;&#10;Description generated with very high confidence">
            <a:extLst>
              <a:ext uri="{FF2B5EF4-FFF2-40B4-BE49-F238E27FC236}">
                <a16:creationId xmlns:a16="http://schemas.microsoft.com/office/drawing/2014/main" id="{FECD1B8C-D274-467D-87B3-7DE5D7ADC109}"/>
              </a:ext>
            </a:extLst>
          </p:cNvPr>
          <p:cNvPicPr>
            <a:picLocks noChangeAspect="1"/>
          </p:cNvPicPr>
          <p:nvPr/>
        </p:nvPicPr>
        <p:blipFill>
          <a:blip r:embed="rId3"/>
          <a:stretch>
            <a:fillRect/>
          </a:stretch>
        </p:blipFill>
        <p:spPr>
          <a:xfrm>
            <a:off x="6673361" y="40366"/>
            <a:ext cx="4692161" cy="6777268"/>
          </a:xfrm>
          <a:prstGeom prst="rect">
            <a:avLst/>
          </a:prstGeom>
        </p:spPr>
      </p:pic>
      <p:sp>
        <p:nvSpPr>
          <p:cNvPr id="8" name="TextBox 7">
            <a:extLst>
              <a:ext uri="{FF2B5EF4-FFF2-40B4-BE49-F238E27FC236}">
                <a16:creationId xmlns:a16="http://schemas.microsoft.com/office/drawing/2014/main" id="{FD380CE2-276E-4E4A-936D-4801B49D0EA0}"/>
              </a:ext>
            </a:extLst>
          </p:cNvPr>
          <p:cNvSpPr txBox="1"/>
          <p:nvPr/>
        </p:nvSpPr>
        <p:spPr>
          <a:xfrm>
            <a:off x="1324708" y="14126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TIXGeneral-Italic"/>
              </a:rPr>
              <a:t>𝐴𝑥</a:t>
            </a:r>
            <a:r>
              <a:rPr lang="en-US">
                <a:latin typeface="STIXGeneral-Regular"/>
              </a:rPr>
              <a:t>=</a:t>
            </a:r>
            <a:r>
              <a:rPr lang="en-US">
                <a:latin typeface="STIXGeneral-Italic"/>
              </a:rPr>
              <a:t>𝜆𝑥</a:t>
            </a:r>
            <a:endParaRPr lang="en-US"/>
          </a:p>
        </p:txBody>
      </p:sp>
      <p:pic>
        <p:nvPicPr>
          <p:cNvPr id="9" name="Picture 9" descr="A picture containing screenshot&#10;&#10;Description generated with high confidence">
            <a:extLst>
              <a:ext uri="{FF2B5EF4-FFF2-40B4-BE49-F238E27FC236}">
                <a16:creationId xmlns:a16="http://schemas.microsoft.com/office/drawing/2014/main" id="{8938C31F-B648-4F52-91ED-F935D907FE2F}"/>
              </a:ext>
            </a:extLst>
          </p:cNvPr>
          <p:cNvPicPr>
            <a:picLocks noChangeAspect="1"/>
          </p:cNvPicPr>
          <p:nvPr/>
        </p:nvPicPr>
        <p:blipFill>
          <a:blip r:embed="rId4"/>
          <a:stretch>
            <a:fillRect/>
          </a:stretch>
        </p:blipFill>
        <p:spPr>
          <a:xfrm>
            <a:off x="438150" y="4902352"/>
            <a:ext cx="5227026" cy="1727871"/>
          </a:xfrm>
          <a:prstGeom prst="rect">
            <a:avLst/>
          </a:prstGeom>
        </p:spPr>
      </p:pic>
    </p:spTree>
    <p:extLst>
      <p:ext uri="{BB962C8B-B14F-4D97-AF65-F5344CB8AC3E}">
        <p14:creationId xmlns:p14="http://schemas.microsoft.com/office/powerpoint/2010/main" val="408937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a:xfrm>
            <a:off x="838200" y="365125"/>
            <a:ext cx="10515600" cy="1325563"/>
          </a:xfrm>
        </p:spPr>
        <p:txBody>
          <a:bodyPr/>
          <a:lstStyle/>
          <a:p>
            <a:r>
              <a:rPr lang="en-US" dirty="0">
                <a:cs typeface="Calibri Light"/>
              </a:rPr>
              <a:t>SVD</a:t>
            </a:r>
            <a:endParaRPr lang="en-US" dirty="0"/>
          </a:p>
        </p:txBody>
      </p:sp>
      <p:pic>
        <p:nvPicPr>
          <p:cNvPr id="3" name="Picture 4" descr="A screenshot of a cell phone&#10;&#10;Description generated with very high confidence">
            <a:extLst>
              <a:ext uri="{FF2B5EF4-FFF2-40B4-BE49-F238E27FC236}">
                <a16:creationId xmlns:a16="http://schemas.microsoft.com/office/drawing/2014/main" id="{88CB08E0-DB98-426E-9E31-B506624C7FCB}"/>
              </a:ext>
            </a:extLst>
          </p:cNvPr>
          <p:cNvPicPr>
            <a:picLocks noChangeAspect="1"/>
          </p:cNvPicPr>
          <p:nvPr/>
        </p:nvPicPr>
        <p:blipFill rotWithShape="1">
          <a:blip r:embed="rId2"/>
          <a:srcRect t="37079" r="110" b="187"/>
          <a:stretch/>
        </p:blipFill>
        <p:spPr>
          <a:xfrm>
            <a:off x="738554" y="1690903"/>
            <a:ext cx="6633805" cy="2451956"/>
          </a:xfrm>
          <a:prstGeom prst="rect">
            <a:avLst/>
          </a:prstGeom>
        </p:spPr>
      </p:pic>
      <p:pic>
        <p:nvPicPr>
          <p:cNvPr id="7" name="Picture 9" descr="A screenshot of a cell phone&#10;&#10;Description generated with very high confidence">
            <a:extLst>
              <a:ext uri="{FF2B5EF4-FFF2-40B4-BE49-F238E27FC236}">
                <a16:creationId xmlns:a16="http://schemas.microsoft.com/office/drawing/2014/main" id="{D9098ED2-332E-42E7-8F56-E5FCC88A2839}"/>
              </a:ext>
            </a:extLst>
          </p:cNvPr>
          <p:cNvPicPr>
            <a:picLocks noChangeAspect="1"/>
          </p:cNvPicPr>
          <p:nvPr/>
        </p:nvPicPr>
        <p:blipFill rotWithShape="1">
          <a:blip r:embed="rId3"/>
          <a:srcRect t="36494" r="114" b="179"/>
          <a:stretch/>
        </p:blipFill>
        <p:spPr>
          <a:xfrm>
            <a:off x="5501054" y="4139087"/>
            <a:ext cx="6421327" cy="2589886"/>
          </a:xfrm>
          <a:prstGeom prst="rect">
            <a:avLst/>
          </a:prstGeom>
        </p:spPr>
      </p:pic>
    </p:spTree>
    <p:extLst>
      <p:ext uri="{BB962C8B-B14F-4D97-AF65-F5344CB8AC3E}">
        <p14:creationId xmlns:p14="http://schemas.microsoft.com/office/powerpoint/2010/main" val="394556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LSI</a:t>
            </a:r>
            <a:endParaRPr lang="en-US" dirty="0"/>
          </a:p>
        </p:txBody>
      </p:sp>
      <p:sp>
        <p:nvSpPr>
          <p:cNvPr id="3" name="Content Placeholder 2">
            <a:extLst>
              <a:ext uri="{FF2B5EF4-FFF2-40B4-BE49-F238E27FC236}">
                <a16:creationId xmlns:a16="http://schemas.microsoft.com/office/drawing/2014/main" id="{51D7A10D-AB30-495C-AC12-CFB240F40412}"/>
              </a:ext>
            </a:extLst>
          </p:cNvPr>
          <p:cNvSpPr>
            <a:spLocks noGrp="1"/>
          </p:cNvSpPr>
          <p:nvPr>
            <p:ph sz="half" idx="1"/>
          </p:nvPr>
        </p:nvSpPr>
        <p:spPr/>
        <p:txBody>
          <a:bodyPr vert="horz" lIns="91440" tIns="45720" rIns="91440" bIns="45720" rtlCol="0" anchor="t">
            <a:normAutofit/>
          </a:bodyPr>
          <a:lstStyle/>
          <a:p>
            <a:r>
              <a:rPr lang="en-US" sz="1400" dirty="0">
                <a:ea typeface="+mn-lt"/>
                <a:cs typeface="+mn-lt"/>
              </a:rPr>
              <a:t>A “collection” consists of the following “documents”: </a:t>
            </a:r>
          </a:p>
          <a:p>
            <a:r>
              <a:rPr lang="en-US" sz="1400" dirty="0">
                <a:ea typeface="+mn-lt"/>
                <a:cs typeface="+mn-lt"/>
              </a:rPr>
              <a:t>d1: Shipment of gold damaged in a fire. </a:t>
            </a:r>
          </a:p>
          <a:p>
            <a:r>
              <a:rPr lang="en-US" sz="1400" dirty="0">
                <a:ea typeface="+mn-lt"/>
                <a:cs typeface="+mn-lt"/>
              </a:rPr>
              <a:t>d2: Delivery of silver arrived in a silver truck. </a:t>
            </a:r>
          </a:p>
          <a:p>
            <a:r>
              <a:rPr lang="en-US" sz="1400" dirty="0">
                <a:ea typeface="+mn-lt"/>
                <a:cs typeface="+mn-lt"/>
              </a:rPr>
              <a:t>d3: Shipment of gold arrived in a truck. </a:t>
            </a:r>
            <a:endParaRPr lang="en-US" sz="1400" dirty="0">
              <a:cs typeface="Calibri"/>
            </a:endParaRPr>
          </a:p>
        </p:txBody>
      </p:sp>
      <p:pic>
        <p:nvPicPr>
          <p:cNvPr id="10" name="Picture 10" descr="A screenshot of a cell phone&#10;&#10;Description generated with very high confidence">
            <a:extLst>
              <a:ext uri="{FF2B5EF4-FFF2-40B4-BE49-F238E27FC236}">
                <a16:creationId xmlns:a16="http://schemas.microsoft.com/office/drawing/2014/main" id="{1076E9BE-EF6F-482F-BA10-F4D9F84B9777}"/>
              </a:ext>
            </a:extLst>
          </p:cNvPr>
          <p:cNvPicPr>
            <a:picLocks noGrp="1" noChangeAspect="1"/>
          </p:cNvPicPr>
          <p:nvPr>
            <p:ph sz="half" idx="2"/>
          </p:nvPr>
        </p:nvPicPr>
        <p:blipFill>
          <a:blip r:embed="rId3"/>
          <a:stretch>
            <a:fillRect/>
          </a:stretch>
        </p:blipFill>
        <p:spPr>
          <a:xfrm>
            <a:off x="6495087" y="561602"/>
            <a:ext cx="5181600" cy="2867398"/>
          </a:xfrm>
          <a:prstGeom prst="rect">
            <a:avLst/>
          </a:prstGeom>
        </p:spPr>
      </p:pic>
      <p:pic>
        <p:nvPicPr>
          <p:cNvPr id="4" name="Picture 3">
            <a:extLst>
              <a:ext uri="{FF2B5EF4-FFF2-40B4-BE49-F238E27FC236}">
                <a16:creationId xmlns:a16="http://schemas.microsoft.com/office/drawing/2014/main" id="{53493AA7-997A-45C1-BDEB-2586ED2573DC}"/>
              </a:ext>
            </a:extLst>
          </p:cNvPr>
          <p:cNvPicPr>
            <a:picLocks noChangeAspect="1"/>
          </p:cNvPicPr>
          <p:nvPr/>
        </p:nvPicPr>
        <p:blipFill>
          <a:blip r:embed="rId4"/>
          <a:stretch>
            <a:fillRect/>
          </a:stretch>
        </p:blipFill>
        <p:spPr>
          <a:xfrm>
            <a:off x="192425" y="3625477"/>
            <a:ext cx="6473149" cy="2966025"/>
          </a:xfrm>
          <a:prstGeom prst="rect">
            <a:avLst/>
          </a:prstGeom>
        </p:spPr>
      </p:pic>
    </p:spTree>
    <p:extLst>
      <p:ext uri="{BB962C8B-B14F-4D97-AF65-F5344CB8AC3E}">
        <p14:creationId xmlns:p14="http://schemas.microsoft.com/office/powerpoint/2010/main" val="294211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LSI</a:t>
            </a:r>
            <a:endParaRPr lang="en-US" dirty="0"/>
          </a:p>
        </p:txBody>
      </p:sp>
      <p:pic>
        <p:nvPicPr>
          <p:cNvPr id="16" name="Picture 16" descr="A close up of text on a white background&#10;&#10;Description generated with very high confidence">
            <a:extLst>
              <a:ext uri="{FF2B5EF4-FFF2-40B4-BE49-F238E27FC236}">
                <a16:creationId xmlns:a16="http://schemas.microsoft.com/office/drawing/2014/main" id="{BBA395A7-9E33-4215-A958-F7A3781459E7}"/>
              </a:ext>
            </a:extLst>
          </p:cNvPr>
          <p:cNvPicPr>
            <a:picLocks noGrp="1" noChangeAspect="1"/>
          </p:cNvPicPr>
          <p:nvPr>
            <p:ph sz="half" idx="1"/>
          </p:nvPr>
        </p:nvPicPr>
        <p:blipFill>
          <a:blip r:embed="rId2"/>
          <a:stretch>
            <a:fillRect/>
          </a:stretch>
        </p:blipFill>
        <p:spPr>
          <a:xfrm>
            <a:off x="914400" y="2058194"/>
            <a:ext cx="5029200" cy="3886200"/>
          </a:xfrm>
          <a:prstGeom prst="rect">
            <a:avLst/>
          </a:prstGeom>
        </p:spPr>
      </p:pic>
      <p:pic>
        <p:nvPicPr>
          <p:cNvPr id="18" name="Picture 18" descr="A screenshot of a cell phone&#10;&#10;Description generated with high confidence">
            <a:extLst>
              <a:ext uri="{FF2B5EF4-FFF2-40B4-BE49-F238E27FC236}">
                <a16:creationId xmlns:a16="http://schemas.microsoft.com/office/drawing/2014/main" id="{1FAF95B7-7253-439A-B490-25A616BCFC88}"/>
              </a:ext>
            </a:extLst>
          </p:cNvPr>
          <p:cNvPicPr>
            <a:picLocks noGrp="1" noChangeAspect="1"/>
          </p:cNvPicPr>
          <p:nvPr>
            <p:ph sz="half" idx="2"/>
          </p:nvPr>
        </p:nvPicPr>
        <p:blipFill>
          <a:blip r:embed="rId3"/>
          <a:stretch>
            <a:fillRect/>
          </a:stretch>
        </p:blipFill>
        <p:spPr>
          <a:xfrm>
            <a:off x="6172200" y="2329248"/>
            <a:ext cx="5181600" cy="3344091"/>
          </a:xfrm>
          <a:prstGeom prst="rect">
            <a:avLst/>
          </a:prstGeom>
        </p:spPr>
      </p:pic>
    </p:spTree>
    <p:extLst>
      <p:ext uri="{BB962C8B-B14F-4D97-AF65-F5344CB8AC3E}">
        <p14:creationId xmlns:p14="http://schemas.microsoft.com/office/powerpoint/2010/main" val="129554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953D-4DB3-4CC4-97AF-85844132E003}"/>
              </a:ext>
            </a:extLst>
          </p:cNvPr>
          <p:cNvSpPr>
            <a:spLocks noGrp="1"/>
          </p:cNvSpPr>
          <p:nvPr>
            <p:ph type="title"/>
          </p:nvPr>
        </p:nvSpPr>
        <p:spPr/>
        <p:txBody>
          <a:bodyPr/>
          <a:lstStyle/>
          <a:p>
            <a:r>
              <a:rPr lang="en-US" dirty="0">
                <a:ea typeface="ＭＳ Ｐゴシック"/>
                <a:cs typeface="Calibri Light"/>
              </a:rPr>
              <a:t>Example of SVD in </a:t>
            </a:r>
            <a:r>
              <a:rPr lang="en-US" dirty="0" err="1">
                <a:ea typeface="ＭＳ Ｐゴシック"/>
                <a:cs typeface="Calibri Light"/>
              </a:rPr>
              <a:t>Pyspark</a:t>
            </a:r>
          </a:p>
        </p:txBody>
      </p:sp>
      <p:pic>
        <p:nvPicPr>
          <p:cNvPr id="4" name="Picture 4" descr="A screenshot of a cell phone&#10;&#10;Description generated with very high confidence">
            <a:extLst>
              <a:ext uri="{FF2B5EF4-FFF2-40B4-BE49-F238E27FC236}">
                <a16:creationId xmlns:a16="http://schemas.microsoft.com/office/drawing/2014/main" id="{067D9758-E9C9-450A-8C13-D11C0392EA01}"/>
              </a:ext>
            </a:extLst>
          </p:cNvPr>
          <p:cNvPicPr>
            <a:picLocks noGrp="1" noChangeAspect="1"/>
          </p:cNvPicPr>
          <p:nvPr>
            <p:ph idx="1"/>
          </p:nvPr>
        </p:nvPicPr>
        <p:blipFill>
          <a:blip r:embed="rId2"/>
          <a:stretch>
            <a:fillRect/>
          </a:stretch>
        </p:blipFill>
        <p:spPr>
          <a:xfrm>
            <a:off x="3457342" y="1825625"/>
            <a:ext cx="5277315" cy="4351338"/>
          </a:xfrm>
          <a:prstGeom prst="rect">
            <a:avLst/>
          </a:prstGeom>
        </p:spPr>
      </p:pic>
    </p:spTree>
    <p:extLst>
      <p:ext uri="{BB962C8B-B14F-4D97-AF65-F5344CB8AC3E}">
        <p14:creationId xmlns:p14="http://schemas.microsoft.com/office/powerpoint/2010/main" val="2993846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LSI</a:t>
            </a:r>
            <a:endParaRPr lang="en-US" dirty="0"/>
          </a:p>
        </p:txBody>
      </p:sp>
      <p:pic>
        <p:nvPicPr>
          <p:cNvPr id="7" name="Picture 7" descr="A screenshot of a cell phone&#10;&#10;Description generated with very high confidence">
            <a:extLst>
              <a:ext uri="{FF2B5EF4-FFF2-40B4-BE49-F238E27FC236}">
                <a16:creationId xmlns:a16="http://schemas.microsoft.com/office/drawing/2014/main" id="{CF8FBEB8-5143-4355-8ABC-D700CCA95C8E}"/>
              </a:ext>
            </a:extLst>
          </p:cNvPr>
          <p:cNvPicPr>
            <a:picLocks noGrp="1" noChangeAspect="1"/>
          </p:cNvPicPr>
          <p:nvPr>
            <p:ph sz="half" idx="1"/>
          </p:nvPr>
        </p:nvPicPr>
        <p:blipFill>
          <a:blip r:embed="rId2"/>
          <a:stretch>
            <a:fillRect/>
          </a:stretch>
        </p:blipFill>
        <p:spPr>
          <a:xfrm>
            <a:off x="1257056" y="1825625"/>
            <a:ext cx="4343887" cy="4351338"/>
          </a:xfrm>
          <a:prstGeom prst="rect">
            <a:avLst/>
          </a:prstGeom>
        </p:spPr>
      </p:pic>
      <p:pic>
        <p:nvPicPr>
          <p:cNvPr id="9" name="Picture 9" descr="A screenshot of a social media post&#10;&#10;Description generated with very high confidence">
            <a:extLst>
              <a:ext uri="{FF2B5EF4-FFF2-40B4-BE49-F238E27FC236}">
                <a16:creationId xmlns:a16="http://schemas.microsoft.com/office/drawing/2014/main" id="{7741A0B1-0620-4C7F-ADAA-192364F381CE}"/>
              </a:ext>
            </a:extLst>
          </p:cNvPr>
          <p:cNvPicPr>
            <a:picLocks noGrp="1" noChangeAspect="1"/>
          </p:cNvPicPr>
          <p:nvPr>
            <p:ph sz="half" idx="2"/>
          </p:nvPr>
        </p:nvPicPr>
        <p:blipFill>
          <a:blip r:embed="rId3"/>
          <a:stretch>
            <a:fillRect/>
          </a:stretch>
        </p:blipFill>
        <p:spPr>
          <a:xfrm>
            <a:off x="6524722" y="1825625"/>
            <a:ext cx="4476556" cy="4351338"/>
          </a:xfrm>
          <a:prstGeom prst="rect">
            <a:avLst/>
          </a:prstGeom>
        </p:spPr>
      </p:pic>
    </p:spTree>
    <p:extLst>
      <p:ext uri="{BB962C8B-B14F-4D97-AF65-F5344CB8AC3E}">
        <p14:creationId xmlns:p14="http://schemas.microsoft.com/office/powerpoint/2010/main" val="1569023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D379-6A3E-4DA3-A575-70A76227CA34}"/>
              </a:ext>
            </a:extLst>
          </p:cNvPr>
          <p:cNvSpPr>
            <a:spLocks noGrp="1"/>
          </p:cNvSpPr>
          <p:nvPr>
            <p:ph type="title"/>
          </p:nvPr>
        </p:nvSpPr>
        <p:spPr/>
        <p:txBody>
          <a:bodyPr/>
          <a:lstStyle/>
          <a:p>
            <a:r>
              <a:rPr lang="en-US" dirty="0">
                <a:cs typeface="Calibri Light"/>
              </a:rPr>
              <a:t>MDP</a:t>
            </a:r>
            <a:endParaRPr lang="en-US" dirty="0"/>
          </a:p>
        </p:txBody>
      </p:sp>
      <p:sp>
        <p:nvSpPr>
          <p:cNvPr id="6" name="Content Placeholder 5">
            <a:extLst>
              <a:ext uri="{FF2B5EF4-FFF2-40B4-BE49-F238E27FC236}">
                <a16:creationId xmlns:a16="http://schemas.microsoft.com/office/drawing/2014/main" id="{DA62F591-B664-4A63-B35A-C133AFF591DE}"/>
              </a:ext>
            </a:extLst>
          </p:cNvPr>
          <p:cNvSpPr>
            <a:spLocks noGrp="1"/>
          </p:cNvSpPr>
          <p:nvPr>
            <p:ph sz="half" idx="2"/>
          </p:nvPr>
        </p:nvSpPr>
        <p:spPr/>
        <p:txBody>
          <a:bodyPr vert="horz" lIns="91440" tIns="45720" rIns="91440" bIns="45720" rtlCol="0" anchor="t">
            <a:normAutofit fontScale="85000" lnSpcReduction="20000"/>
          </a:bodyPr>
          <a:lstStyle/>
          <a:p>
            <a:pPr marL="0" indent="0">
              <a:buNone/>
            </a:pPr>
            <a:r>
              <a:rPr lang="en-US" dirty="0">
                <a:ea typeface="+mn-lt"/>
                <a:cs typeface="+mn-lt"/>
              </a:rPr>
              <a:t>A reinforcement learning task that satisfies the Markov property is called a Markov decision process, or MDP.</a:t>
            </a:r>
            <a:endParaRPr lang="en-US" dirty="0"/>
          </a:p>
          <a:p>
            <a:r>
              <a:rPr lang="en-US" dirty="0">
                <a:ea typeface="+mn-lt"/>
                <a:cs typeface="+mn-lt"/>
              </a:rPr>
              <a:t>Reinforcement learning is simultaneously a problem, a class of solution methods that work well on the class of problems, and the field that studies these problems and their solution methods.</a:t>
            </a:r>
            <a:endParaRPr lang="en-US" dirty="0">
              <a:cs typeface="Calibri" panose="020F0502020204030204"/>
            </a:endParaRPr>
          </a:p>
          <a:p>
            <a:r>
              <a:rPr lang="en-US" dirty="0">
                <a:ea typeface="+mn-lt"/>
                <a:cs typeface="+mn-lt"/>
              </a:rPr>
              <a:t>Reinforcement learning problems involve learning what to do—how to map situations to actions—so as to maximize a numerical reward signal.</a:t>
            </a:r>
            <a:endParaRPr lang="en-US" dirty="0">
              <a:cs typeface="Calibri"/>
            </a:endParaRPr>
          </a:p>
        </p:txBody>
      </p:sp>
      <p:pic>
        <p:nvPicPr>
          <p:cNvPr id="7" name="Picture 3" descr="A close up of a device&#10;&#10;Description generated with high confidence">
            <a:extLst>
              <a:ext uri="{FF2B5EF4-FFF2-40B4-BE49-F238E27FC236}">
                <a16:creationId xmlns:a16="http://schemas.microsoft.com/office/drawing/2014/main" id="{3901EA26-EC84-4DFD-B135-D882D5FBD728}"/>
              </a:ext>
            </a:extLst>
          </p:cNvPr>
          <p:cNvPicPr>
            <a:picLocks noGrp="1" noChangeAspect="1"/>
          </p:cNvPicPr>
          <p:nvPr>
            <p:ph sz="half" idx="1"/>
          </p:nvPr>
        </p:nvPicPr>
        <p:blipFill>
          <a:blip r:embed="rId3"/>
          <a:stretch>
            <a:fillRect/>
          </a:stretch>
        </p:blipFill>
        <p:spPr>
          <a:xfrm>
            <a:off x="1015505" y="1825625"/>
            <a:ext cx="4826990" cy="4351338"/>
          </a:xfrm>
          <a:prstGeom prst="rect">
            <a:avLst/>
          </a:prstGeom>
        </p:spPr>
      </p:pic>
    </p:spTree>
    <p:extLst>
      <p:ext uri="{BB962C8B-B14F-4D97-AF65-F5344CB8AC3E}">
        <p14:creationId xmlns:p14="http://schemas.microsoft.com/office/powerpoint/2010/main" val="154290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F29D-CE96-4443-8018-74F52D50BB3B}"/>
              </a:ext>
            </a:extLst>
          </p:cNvPr>
          <p:cNvSpPr>
            <a:spLocks noGrp="1"/>
          </p:cNvSpPr>
          <p:nvPr>
            <p:ph type="title"/>
          </p:nvPr>
        </p:nvSpPr>
        <p:spPr/>
        <p:txBody>
          <a:bodyPr/>
          <a:lstStyle/>
          <a:p>
            <a:r>
              <a:rPr lang="en-US" dirty="0">
                <a:cs typeface="Calibri Light"/>
              </a:rPr>
              <a:t>Information Filtering(IF)</a:t>
            </a:r>
            <a:endParaRPr lang="en-US" dirty="0"/>
          </a:p>
        </p:txBody>
      </p:sp>
      <p:sp>
        <p:nvSpPr>
          <p:cNvPr id="3" name="Content Placeholder 2">
            <a:extLst>
              <a:ext uri="{FF2B5EF4-FFF2-40B4-BE49-F238E27FC236}">
                <a16:creationId xmlns:a16="http://schemas.microsoft.com/office/drawing/2014/main" id="{E2891643-CD82-4817-B312-10056026B573}"/>
              </a:ext>
            </a:extLst>
          </p:cNvPr>
          <p:cNvSpPr>
            <a:spLocks noGrp="1"/>
          </p:cNvSpPr>
          <p:nvPr>
            <p:ph sz="half" idx="1"/>
          </p:nvPr>
        </p:nvSpPr>
        <p:spPr/>
        <p:txBody>
          <a:bodyPr vert="horz" lIns="91440" tIns="45720" rIns="91440" bIns="45720" rtlCol="0" anchor="t">
            <a:normAutofit/>
          </a:bodyPr>
          <a:lstStyle/>
          <a:p>
            <a:pPr marL="0" indent="0">
              <a:buNone/>
            </a:pPr>
            <a:r>
              <a:rPr lang="en-US" dirty="0"/>
              <a:t>Subset of information filtering system:</a:t>
            </a:r>
            <a:endParaRPr lang="en-US" dirty="0">
              <a:cs typeface="Calibri" panose="020F0502020204030204"/>
            </a:endParaRPr>
          </a:p>
          <a:p>
            <a:r>
              <a:rPr lang="en-US" dirty="0">
                <a:ea typeface="+mn-lt"/>
                <a:cs typeface="+mn-lt"/>
              </a:rPr>
              <a:t>information filtering(IF) is method for delivery of relevant information.</a:t>
            </a:r>
            <a:endParaRPr lang="en-US" dirty="0"/>
          </a:p>
          <a:p>
            <a:r>
              <a:rPr lang="en-US" dirty="0">
                <a:ea typeface="+mn-lt"/>
                <a:cs typeface="+mn-lt"/>
              </a:rPr>
              <a:t>The filtering component (b) </a:t>
            </a:r>
          </a:p>
          <a:p>
            <a:pPr lvl="1"/>
            <a:r>
              <a:rPr lang="en-US" dirty="0">
                <a:ea typeface="+mn-lt"/>
                <a:cs typeface="+mn-lt"/>
              </a:rPr>
              <a:t>The heart of the IF system:</a:t>
            </a:r>
          </a:p>
          <a:p>
            <a:pPr marL="914400" lvl="2" indent="0">
              <a:buNone/>
            </a:pPr>
            <a:r>
              <a:rPr lang="en-US" dirty="0">
                <a:ea typeface="+mn-lt"/>
                <a:cs typeface="+mn-lt"/>
              </a:rPr>
              <a:t>matches the user profile with the represented data items and decides if a data item is relevant to the user.</a:t>
            </a:r>
            <a:endParaRPr lang="en-US">
              <a:cs typeface="Calibri"/>
            </a:endParaRPr>
          </a:p>
          <a:p>
            <a:endParaRPr lang="en-US" dirty="0">
              <a:cs typeface="Calibri"/>
            </a:endParaRPr>
          </a:p>
        </p:txBody>
      </p:sp>
      <p:pic>
        <p:nvPicPr>
          <p:cNvPr id="5" name="Picture 5" descr="A close up of a logo&#10;&#10;Description generated with very high confidence">
            <a:extLst>
              <a:ext uri="{FF2B5EF4-FFF2-40B4-BE49-F238E27FC236}">
                <a16:creationId xmlns:a16="http://schemas.microsoft.com/office/drawing/2014/main" id="{B9DA54A7-7B39-4E6E-B25A-E7BFA5B11C3F}"/>
              </a:ext>
            </a:extLst>
          </p:cNvPr>
          <p:cNvPicPr>
            <a:picLocks noGrp="1" noChangeAspect="1"/>
          </p:cNvPicPr>
          <p:nvPr>
            <p:ph sz="half" idx="2"/>
          </p:nvPr>
        </p:nvPicPr>
        <p:blipFill>
          <a:blip r:embed="rId3"/>
          <a:stretch>
            <a:fillRect/>
          </a:stretch>
        </p:blipFill>
        <p:spPr>
          <a:xfrm>
            <a:off x="6172200" y="2943638"/>
            <a:ext cx="5181600" cy="3639312"/>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65DBFFED-7DD3-454F-A277-A38E5B6E5892}"/>
              </a:ext>
            </a:extLst>
          </p:cNvPr>
          <p:cNvPicPr>
            <a:picLocks noChangeAspect="1"/>
          </p:cNvPicPr>
          <p:nvPr/>
        </p:nvPicPr>
        <p:blipFill>
          <a:blip r:embed="rId4"/>
          <a:stretch>
            <a:fillRect/>
          </a:stretch>
        </p:blipFill>
        <p:spPr>
          <a:xfrm>
            <a:off x="6511636" y="676320"/>
            <a:ext cx="4842163" cy="2027868"/>
          </a:xfrm>
          <a:prstGeom prst="rect">
            <a:avLst/>
          </a:prstGeom>
        </p:spPr>
      </p:pic>
    </p:spTree>
    <p:extLst>
      <p:ext uri="{BB962C8B-B14F-4D97-AF65-F5344CB8AC3E}">
        <p14:creationId xmlns:p14="http://schemas.microsoft.com/office/powerpoint/2010/main" val="37742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DBFB-3833-4FB2-ABEB-9699012DCA7D}"/>
              </a:ext>
            </a:extLst>
          </p:cNvPr>
          <p:cNvSpPr>
            <a:spLocks noGrp="1"/>
          </p:cNvSpPr>
          <p:nvPr>
            <p:ph type="title"/>
          </p:nvPr>
        </p:nvSpPr>
        <p:spPr/>
        <p:txBody>
          <a:bodyPr/>
          <a:lstStyle/>
          <a:p>
            <a:r>
              <a:rPr lang="en-US">
                <a:cs typeface="Calibri Light"/>
              </a:rPr>
              <a:t>MDP</a:t>
            </a:r>
            <a:endParaRPr lang="en-US"/>
          </a:p>
        </p:txBody>
      </p:sp>
      <p:sp>
        <p:nvSpPr>
          <p:cNvPr id="3" name="Content Placeholder 2">
            <a:extLst>
              <a:ext uri="{FF2B5EF4-FFF2-40B4-BE49-F238E27FC236}">
                <a16:creationId xmlns:a16="http://schemas.microsoft.com/office/drawing/2014/main" id="{225ADC14-BBB5-4EDF-A97D-07D3839D3CCE}"/>
              </a:ext>
            </a:extLst>
          </p:cNvPr>
          <p:cNvSpPr>
            <a:spLocks noGrp="1"/>
          </p:cNvSpPr>
          <p:nvPr>
            <p:ph idx="1"/>
          </p:nvPr>
        </p:nvSpPr>
        <p:spPr/>
        <p:txBody>
          <a:bodyPr vert="horz" lIns="91440" tIns="45720" rIns="91440" bIns="45720" rtlCol="0" anchor="t">
            <a:normAutofit fontScale="85000" lnSpcReduction="20000"/>
          </a:bodyPr>
          <a:lstStyle/>
          <a:p>
            <a:r>
              <a:rPr lang="en-US" b="1">
                <a:ea typeface="+mn-lt"/>
                <a:cs typeface="+mn-lt"/>
              </a:rPr>
              <a:t>MDP (Markov Decision Process)</a:t>
            </a:r>
            <a:r>
              <a:rPr lang="en-US">
                <a:ea typeface="+mn-lt"/>
                <a:cs typeface="+mn-lt"/>
              </a:rPr>
              <a:t>: A probabilistic model of a sequential decision problem, where states can be perceived exactly, and the current state and action selected determine a probability distribution on future states. Essentially, the outcome of applying an action to a state dwpends only on the current action and state (and not on preceding actions or states).</a:t>
            </a:r>
            <a:endParaRPr lang="en-US"/>
          </a:p>
          <a:p>
            <a:r>
              <a:rPr lang="en-US" b="1">
                <a:ea typeface="+mn-lt"/>
                <a:cs typeface="+mn-lt"/>
              </a:rPr>
              <a:t>State</a:t>
            </a:r>
            <a:r>
              <a:rPr lang="en-US">
                <a:ea typeface="+mn-lt"/>
                <a:cs typeface="+mn-lt"/>
              </a:rPr>
              <a:t>: A state can be viewed as a summary of the past history of the system, that determines its future evolution.</a:t>
            </a:r>
            <a:endParaRPr lang="en-US">
              <a:cs typeface="Calibri" panose="020F0502020204030204"/>
            </a:endParaRPr>
          </a:p>
          <a:p>
            <a:r>
              <a:rPr lang="en-US" b="1">
                <a:ea typeface="+mn-lt"/>
                <a:cs typeface="+mn-lt"/>
              </a:rPr>
              <a:t>Reward</a:t>
            </a:r>
            <a:r>
              <a:rPr lang="en-US">
                <a:ea typeface="+mn-lt"/>
                <a:cs typeface="+mn-lt"/>
              </a:rPr>
              <a:t>: A scalar value which represents the degree to which a state or action is desirable. Reward functions can be used to specify a wide range of planning goals (e.g. by penalizing every non-goal state).</a:t>
            </a:r>
            <a:endParaRPr lang="en-US"/>
          </a:p>
          <a:p>
            <a:r>
              <a:rPr lang="en-US" b="1">
                <a:cs typeface="Calibri"/>
              </a:rPr>
              <a:t>Agent</a:t>
            </a:r>
            <a:r>
              <a:rPr lang="en-US">
                <a:cs typeface="Calibri"/>
              </a:rPr>
              <a:t>: A system embedded in an environment. It performs actions to change the state of the environment. Examples include mobile robots, software agents, or industrial controllers.</a:t>
            </a:r>
            <a:endParaRPr lang="en-US">
              <a:ea typeface="+mn-lt"/>
              <a:cs typeface="+mn-lt"/>
            </a:endParaRPr>
          </a:p>
          <a:p>
            <a:r>
              <a:rPr lang="en-US" b="1">
                <a:cs typeface="Calibri"/>
              </a:rPr>
              <a:t>Environment</a:t>
            </a:r>
            <a:r>
              <a:rPr lang="en-US">
                <a:cs typeface="Calibri"/>
              </a:rPr>
              <a:t>: The external system that an agent is ”embedded” in.</a:t>
            </a:r>
            <a:endParaRPr lang="en-US"/>
          </a:p>
          <a:p>
            <a:endParaRPr lang="en-US" dirty="0">
              <a:cs typeface="Calibri"/>
            </a:endParaRPr>
          </a:p>
        </p:txBody>
      </p:sp>
      <p:pic>
        <p:nvPicPr>
          <p:cNvPr id="7" name="Picture 7" descr="A close up of a logo&#10;&#10;Description generated with very high confidence">
            <a:extLst>
              <a:ext uri="{FF2B5EF4-FFF2-40B4-BE49-F238E27FC236}">
                <a16:creationId xmlns:a16="http://schemas.microsoft.com/office/drawing/2014/main" id="{EA3E6E08-06DD-4836-A71C-18A2145F5972}"/>
              </a:ext>
            </a:extLst>
          </p:cNvPr>
          <p:cNvPicPr>
            <a:picLocks noChangeAspect="1"/>
          </p:cNvPicPr>
          <p:nvPr/>
        </p:nvPicPr>
        <p:blipFill>
          <a:blip r:embed="rId2"/>
          <a:stretch>
            <a:fillRect/>
          </a:stretch>
        </p:blipFill>
        <p:spPr>
          <a:xfrm>
            <a:off x="6829926" y="493638"/>
            <a:ext cx="2743200" cy="1058091"/>
          </a:xfrm>
          <a:prstGeom prst="rect">
            <a:avLst/>
          </a:prstGeom>
        </p:spPr>
      </p:pic>
    </p:spTree>
    <p:extLst>
      <p:ext uri="{BB962C8B-B14F-4D97-AF65-F5344CB8AC3E}">
        <p14:creationId xmlns:p14="http://schemas.microsoft.com/office/powerpoint/2010/main" val="206814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7DA4-D1FD-44A6-AD8A-F451E2DE0ECC}"/>
              </a:ext>
            </a:extLst>
          </p:cNvPr>
          <p:cNvSpPr>
            <a:spLocks noGrp="1"/>
          </p:cNvSpPr>
          <p:nvPr>
            <p:ph type="title"/>
          </p:nvPr>
        </p:nvSpPr>
        <p:spPr/>
        <p:txBody>
          <a:bodyPr/>
          <a:lstStyle/>
          <a:p>
            <a:r>
              <a:rPr lang="en-US" dirty="0">
                <a:cs typeface="Calibri Light"/>
              </a:rPr>
              <a:t>Hybrid Recommendation System</a:t>
            </a:r>
            <a:endParaRPr lang="en-US" dirty="0"/>
          </a:p>
        </p:txBody>
      </p:sp>
      <p:sp>
        <p:nvSpPr>
          <p:cNvPr id="3" name="Content Placeholder 2">
            <a:extLst>
              <a:ext uri="{FF2B5EF4-FFF2-40B4-BE49-F238E27FC236}">
                <a16:creationId xmlns:a16="http://schemas.microsoft.com/office/drawing/2014/main" id="{F754DD5A-F370-49FD-A6D2-D41DA51B4C3D}"/>
              </a:ext>
            </a:extLst>
          </p:cNvPr>
          <p:cNvSpPr>
            <a:spLocks noGrp="1"/>
          </p:cNvSpPr>
          <p:nvPr>
            <p:ph idx="1"/>
          </p:nvPr>
        </p:nvSpPr>
        <p:spPr/>
        <p:txBody>
          <a:bodyPr vert="horz" lIns="91440" tIns="45720" rIns="91440" bIns="45720" rtlCol="0" anchor="t">
            <a:normAutofit/>
          </a:bodyPr>
          <a:lstStyle/>
          <a:p>
            <a:r>
              <a:rPr lang="en-US" dirty="0">
                <a:cs typeface="Calibri"/>
              </a:rPr>
              <a:t>4 ways</a:t>
            </a:r>
          </a:p>
          <a:p>
            <a:r>
              <a:rPr lang="en-US" dirty="0">
                <a:cs typeface="Calibri"/>
              </a:rPr>
              <a:t>7 classes</a:t>
            </a:r>
          </a:p>
          <a:p>
            <a:pPr lvl="1"/>
            <a:r>
              <a:rPr lang="en-US" dirty="0">
                <a:cs typeface="Calibri"/>
              </a:rPr>
              <a:t>Weighted</a:t>
            </a:r>
          </a:p>
          <a:p>
            <a:pPr lvl="1"/>
            <a:r>
              <a:rPr lang="en-US" dirty="0">
                <a:cs typeface="Calibri"/>
              </a:rPr>
              <a:t>Switching</a:t>
            </a:r>
          </a:p>
          <a:p>
            <a:pPr lvl="1"/>
            <a:r>
              <a:rPr lang="en-US" dirty="0">
                <a:cs typeface="Calibri"/>
              </a:rPr>
              <a:t>Mixed</a:t>
            </a:r>
          </a:p>
          <a:p>
            <a:pPr lvl="1"/>
            <a:r>
              <a:rPr lang="en-US" dirty="0">
                <a:cs typeface="Calibri"/>
              </a:rPr>
              <a:t>Feature Combination</a:t>
            </a:r>
          </a:p>
          <a:p>
            <a:pPr lvl="1"/>
            <a:r>
              <a:rPr lang="en-US" dirty="0">
                <a:cs typeface="Calibri"/>
              </a:rPr>
              <a:t>Feature Augmentation</a:t>
            </a:r>
          </a:p>
          <a:p>
            <a:pPr lvl="1"/>
            <a:r>
              <a:rPr lang="en-US" dirty="0">
                <a:cs typeface="Calibri"/>
              </a:rPr>
              <a:t>Cascade</a:t>
            </a:r>
          </a:p>
          <a:p>
            <a:pPr lvl="1"/>
            <a:r>
              <a:rPr lang="en-US" dirty="0">
                <a:cs typeface="Calibri"/>
              </a:rPr>
              <a:t>Meta-level</a:t>
            </a:r>
          </a:p>
        </p:txBody>
      </p:sp>
      <p:sp>
        <p:nvSpPr>
          <p:cNvPr id="4" name="Rectangle: Rounded Corners 3">
            <a:extLst>
              <a:ext uri="{FF2B5EF4-FFF2-40B4-BE49-F238E27FC236}">
                <a16:creationId xmlns:a16="http://schemas.microsoft.com/office/drawing/2014/main" id="{AC7C90EB-CB26-4385-B69B-BA4B8CBC5BCF}"/>
              </a:ext>
            </a:extLst>
          </p:cNvPr>
          <p:cNvSpPr/>
          <p:nvPr/>
        </p:nvSpPr>
        <p:spPr>
          <a:xfrm>
            <a:off x="5720204" y="1954696"/>
            <a:ext cx="2443028" cy="1683246"/>
          </a:xfrm>
          <a:prstGeom prst="roundRect">
            <a:avLst/>
          </a:prstGeom>
          <a:blipFill dpi="0" rotWithShape="1">
            <a:blip r:embed="rId2"/>
            <a:srcRect/>
            <a:stretch>
              <a:fillRect t="34416" b="34416"/>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Rectangle: Rounded Corners 4">
            <a:extLst>
              <a:ext uri="{FF2B5EF4-FFF2-40B4-BE49-F238E27FC236}">
                <a16:creationId xmlns:a16="http://schemas.microsoft.com/office/drawing/2014/main" id="{70088B0C-A835-45C6-9FEE-C387BC67A639}"/>
              </a:ext>
            </a:extLst>
          </p:cNvPr>
          <p:cNvSpPr/>
          <p:nvPr/>
        </p:nvSpPr>
        <p:spPr>
          <a:xfrm>
            <a:off x="8664821" y="2012927"/>
            <a:ext cx="2443028" cy="1683246"/>
          </a:xfrm>
          <a:prstGeom prst="roundRect">
            <a:avLst/>
          </a:prstGeom>
          <a:blipFill dpi="0" rotWithShape="1">
            <a:blip r:embed="rId3"/>
            <a:srcRect/>
            <a:stretch>
              <a:fillRect t="20228" b="20228"/>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ectangle: Rounded Corners 5">
            <a:extLst>
              <a:ext uri="{FF2B5EF4-FFF2-40B4-BE49-F238E27FC236}">
                <a16:creationId xmlns:a16="http://schemas.microsoft.com/office/drawing/2014/main" id="{752BD5F0-87F8-4B95-8B7D-25499AD07C74}"/>
              </a:ext>
            </a:extLst>
          </p:cNvPr>
          <p:cNvSpPr/>
          <p:nvPr/>
        </p:nvSpPr>
        <p:spPr>
          <a:xfrm>
            <a:off x="8664821" y="3831110"/>
            <a:ext cx="2443028" cy="1683246"/>
          </a:xfrm>
          <a:prstGeom prst="roundRect">
            <a:avLst/>
          </a:prstGeom>
          <a:blipFill dpi="0" rotWithShape="1">
            <a:blip r:embed="rId4"/>
            <a:srcRect/>
            <a:stretch>
              <a:fillRect t="12662" b="12662"/>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Rounded Corners 6">
            <a:extLst>
              <a:ext uri="{FF2B5EF4-FFF2-40B4-BE49-F238E27FC236}">
                <a16:creationId xmlns:a16="http://schemas.microsoft.com/office/drawing/2014/main" id="{95CF3E4D-6F18-43CD-9582-AB07AA814AE2}"/>
              </a:ext>
            </a:extLst>
          </p:cNvPr>
          <p:cNvSpPr/>
          <p:nvPr/>
        </p:nvSpPr>
        <p:spPr>
          <a:xfrm>
            <a:off x="5720204" y="3730316"/>
            <a:ext cx="2443028" cy="1683246"/>
          </a:xfrm>
          <a:prstGeom prst="roundRect">
            <a:avLst/>
          </a:prstGeom>
          <a:blipFill dpi="0" rotWithShape="1">
            <a:blip r:embed="rId5"/>
            <a:srcRect/>
            <a:stretch>
              <a:fillRect t="27361" b="27361"/>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Date Placeholder 7">
            <a:extLst>
              <a:ext uri="{FF2B5EF4-FFF2-40B4-BE49-F238E27FC236}">
                <a16:creationId xmlns:a16="http://schemas.microsoft.com/office/drawing/2014/main" id="{CED4BE50-8334-49C8-8E14-62D1A2793510}"/>
              </a:ext>
            </a:extLst>
          </p:cNvPr>
          <p:cNvSpPr>
            <a:spLocks noGrp="1"/>
          </p:cNvSpPr>
          <p:nvPr>
            <p:ph type="dt" sz="half" idx="10"/>
          </p:nvPr>
        </p:nvSpPr>
        <p:spPr/>
        <p:txBody>
          <a:bodyPr/>
          <a:lstStyle/>
          <a:p>
            <a:fld id="{72B84FD5-9241-47AA-A58F-4C2FA74E92AF}" type="datetime1">
              <a:rPr lang="en-US" smtClean="0"/>
              <a:t>8/13/2019</a:t>
            </a:fld>
            <a:endParaRPr lang="en-US" dirty="0"/>
          </a:p>
        </p:txBody>
      </p:sp>
      <p:sp>
        <p:nvSpPr>
          <p:cNvPr id="9" name="Slide Number Placeholder 8">
            <a:extLst>
              <a:ext uri="{FF2B5EF4-FFF2-40B4-BE49-F238E27FC236}">
                <a16:creationId xmlns:a16="http://schemas.microsoft.com/office/drawing/2014/main" id="{61C43074-13B3-419A-8E73-01ED77B0014E}"/>
              </a:ext>
            </a:extLst>
          </p:cNvPr>
          <p:cNvSpPr>
            <a:spLocks noGrp="1"/>
          </p:cNvSpPr>
          <p:nvPr>
            <p:ph type="sldNum" sz="quarter" idx="12"/>
          </p:nvPr>
        </p:nvSpPr>
        <p:spPr/>
        <p:txBody>
          <a:bodyPr/>
          <a:lstStyle/>
          <a:p>
            <a:fld id="{330EA680-D336-4FF7-8B7A-9848BB0A1C32}" type="slidenum">
              <a:rPr lang="en-US" smtClean="0"/>
              <a:t>21</a:t>
            </a:fld>
            <a:endParaRPr lang="en-US" dirty="0"/>
          </a:p>
        </p:txBody>
      </p:sp>
    </p:spTree>
    <p:extLst>
      <p:ext uri="{BB962C8B-B14F-4D97-AF65-F5344CB8AC3E}">
        <p14:creationId xmlns:p14="http://schemas.microsoft.com/office/powerpoint/2010/main" val="1784538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7FFB-58AD-4ADD-AC50-AA9AF580CD09}"/>
              </a:ext>
            </a:extLst>
          </p:cNvPr>
          <p:cNvSpPr>
            <a:spLocks noGrp="1"/>
          </p:cNvSpPr>
          <p:nvPr>
            <p:ph type="title"/>
          </p:nvPr>
        </p:nvSpPr>
        <p:spPr/>
        <p:txBody>
          <a:bodyPr/>
          <a:lstStyle/>
          <a:p>
            <a:r>
              <a:rPr lang="en-US" dirty="0">
                <a:ea typeface="+mj-lt"/>
                <a:cs typeface="+mj-lt"/>
              </a:rPr>
              <a:t>4 ways to implement</a:t>
            </a:r>
          </a:p>
        </p:txBody>
      </p:sp>
      <p:graphicFrame>
        <p:nvGraphicFramePr>
          <p:cNvPr id="4" name="Content Placeholder 3">
            <a:extLst>
              <a:ext uri="{FF2B5EF4-FFF2-40B4-BE49-F238E27FC236}">
                <a16:creationId xmlns:a16="http://schemas.microsoft.com/office/drawing/2014/main" id="{95A830D3-2F70-49DE-8C50-F1ED7F1994D7}"/>
              </a:ext>
            </a:extLst>
          </p:cNvPr>
          <p:cNvGraphicFramePr>
            <a:graphicFrameLocks noGrp="1"/>
          </p:cNvGraphicFramePr>
          <p:nvPr>
            <p:ph idx="1"/>
          </p:nvPr>
        </p:nvGraphicFramePr>
        <p:xfrm>
          <a:off x="838198" y="250666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256DD839-336F-4F7E-8F1A-21DB11FF2A38}"/>
              </a:ext>
            </a:extLst>
          </p:cNvPr>
          <p:cNvGraphicFramePr/>
          <p:nvPr/>
        </p:nvGraphicFramePr>
        <p:xfrm>
          <a:off x="2589161" y="0"/>
          <a:ext cx="7013677" cy="46899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Date Placeholder 4">
            <a:extLst>
              <a:ext uri="{FF2B5EF4-FFF2-40B4-BE49-F238E27FC236}">
                <a16:creationId xmlns:a16="http://schemas.microsoft.com/office/drawing/2014/main" id="{0EE1C195-5825-4B9B-A4A6-FAB24E5F6911}"/>
              </a:ext>
            </a:extLst>
          </p:cNvPr>
          <p:cNvSpPr>
            <a:spLocks noGrp="1"/>
          </p:cNvSpPr>
          <p:nvPr>
            <p:ph type="dt" sz="half" idx="10"/>
          </p:nvPr>
        </p:nvSpPr>
        <p:spPr/>
        <p:txBody>
          <a:bodyPr/>
          <a:lstStyle/>
          <a:p>
            <a:fld id="{26D48F7D-12A2-4CE1-BBD5-DADD005BCF04}" type="datetime1">
              <a:rPr lang="en-US" smtClean="0"/>
              <a:t>8/13/2019</a:t>
            </a:fld>
            <a:endParaRPr lang="en-US" dirty="0"/>
          </a:p>
        </p:txBody>
      </p:sp>
      <p:sp>
        <p:nvSpPr>
          <p:cNvPr id="6" name="Slide Number Placeholder 5">
            <a:extLst>
              <a:ext uri="{FF2B5EF4-FFF2-40B4-BE49-F238E27FC236}">
                <a16:creationId xmlns:a16="http://schemas.microsoft.com/office/drawing/2014/main" id="{BBFEDA09-5273-4C70-919F-9664F26937AC}"/>
              </a:ext>
            </a:extLst>
          </p:cNvPr>
          <p:cNvSpPr>
            <a:spLocks noGrp="1"/>
          </p:cNvSpPr>
          <p:nvPr>
            <p:ph type="sldNum" sz="quarter" idx="12"/>
          </p:nvPr>
        </p:nvSpPr>
        <p:spPr/>
        <p:txBody>
          <a:bodyPr/>
          <a:lstStyle/>
          <a:p>
            <a:fld id="{330EA680-D336-4FF7-8B7A-9848BB0A1C32}" type="slidenum">
              <a:rPr lang="en-US" smtClean="0"/>
              <a:t>22</a:t>
            </a:fld>
            <a:endParaRPr lang="en-US" dirty="0"/>
          </a:p>
        </p:txBody>
      </p:sp>
    </p:spTree>
    <p:extLst>
      <p:ext uri="{BB962C8B-B14F-4D97-AF65-F5344CB8AC3E}">
        <p14:creationId xmlns:p14="http://schemas.microsoft.com/office/powerpoint/2010/main" val="76564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B36E-35DF-491E-BAC0-BF53095A3F85}"/>
              </a:ext>
            </a:extLst>
          </p:cNvPr>
          <p:cNvSpPr>
            <a:spLocks noGrp="1"/>
          </p:cNvSpPr>
          <p:nvPr>
            <p:ph type="title"/>
          </p:nvPr>
        </p:nvSpPr>
        <p:spPr/>
        <p:txBody>
          <a:bodyPr/>
          <a:lstStyle/>
          <a:p>
            <a:r>
              <a:rPr lang="en-US" dirty="0"/>
              <a:t>7 classes of Hybrid RS </a:t>
            </a:r>
          </a:p>
        </p:txBody>
      </p:sp>
      <p:sp>
        <p:nvSpPr>
          <p:cNvPr id="3" name="Content Placeholder 2">
            <a:extLst>
              <a:ext uri="{FF2B5EF4-FFF2-40B4-BE49-F238E27FC236}">
                <a16:creationId xmlns:a16="http://schemas.microsoft.com/office/drawing/2014/main" id="{98537691-4779-40BE-9A79-9ECD8749111F}"/>
              </a:ext>
            </a:extLst>
          </p:cNvPr>
          <p:cNvSpPr>
            <a:spLocks noGrp="1"/>
          </p:cNvSpPr>
          <p:nvPr>
            <p:ph idx="1"/>
          </p:nvPr>
        </p:nvSpPr>
        <p:spPr/>
        <p:txBody>
          <a:bodyPr vert="horz" lIns="91440" tIns="45720" rIns="91440" bIns="45720" rtlCol="0" anchor="t">
            <a:normAutofit fontScale="55000" lnSpcReduction="20000"/>
          </a:bodyPr>
          <a:lstStyle/>
          <a:p>
            <a:r>
              <a:rPr lang="en-US" dirty="0"/>
              <a:t>Weighted</a:t>
            </a:r>
          </a:p>
          <a:p>
            <a:pPr lvl="1"/>
            <a:r>
              <a:rPr lang="en-US" dirty="0"/>
              <a:t>Different recommendation components scores are </a:t>
            </a:r>
            <a:r>
              <a:rPr lang="en-US" u="sng" dirty="0"/>
              <a:t>combined statistically</a:t>
            </a:r>
            <a:r>
              <a:rPr lang="en-US" dirty="0"/>
              <a:t>. This class aggregates scores from each factor using</a:t>
            </a:r>
            <a:r>
              <a:rPr lang="en-US" u="sng" dirty="0"/>
              <a:t> additive</a:t>
            </a:r>
            <a:r>
              <a:rPr lang="en-US" dirty="0"/>
              <a:t> formula. </a:t>
            </a:r>
            <a:endParaRPr lang="en-US" dirty="0">
              <a:cs typeface="Calibri"/>
            </a:endParaRPr>
          </a:p>
          <a:p>
            <a:r>
              <a:rPr lang="en-US" dirty="0"/>
              <a:t>Switching</a:t>
            </a:r>
          </a:p>
          <a:p>
            <a:pPr lvl="1"/>
            <a:r>
              <a:rPr lang="en-US" dirty="0"/>
              <a:t>From available recommendation components system </a:t>
            </a:r>
            <a:r>
              <a:rPr lang="en-US" u="sng" dirty="0"/>
              <a:t>chooses particular component and applies</a:t>
            </a:r>
            <a:r>
              <a:rPr lang="en-US" dirty="0"/>
              <a:t> the picked out one. </a:t>
            </a:r>
          </a:p>
          <a:p>
            <a:r>
              <a:rPr lang="en-US" dirty="0"/>
              <a:t>Mixed</a:t>
            </a:r>
          </a:p>
          <a:p>
            <a:pPr lvl="1"/>
            <a:r>
              <a:rPr lang="en-US" dirty="0"/>
              <a:t>Different recommender provides their recommendation that will be introduced together. This class is based on merging and presentation of </a:t>
            </a:r>
            <a:r>
              <a:rPr lang="en-US" u="sng" dirty="0"/>
              <a:t>multiple rated list </a:t>
            </a:r>
            <a:r>
              <a:rPr lang="en-US" dirty="0"/>
              <a:t>into single rated list. </a:t>
            </a:r>
          </a:p>
          <a:p>
            <a:r>
              <a:rPr lang="en-US" dirty="0"/>
              <a:t>Feature Combination</a:t>
            </a:r>
          </a:p>
          <a:p>
            <a:pPr lvl="1"/>
            <a:r>
              <a:rPr lang="en-US" dirty="0"/>
              <a:t>Contributing and actual recommender are</a:t>
            </a:r>
            <a:r>
              <a:rPr lang="en-US" u="sng" dirty="0"/>
              <a:t> two different recommendation components are exist </a:t>
            </a:r>
            <a:r>
              <a:rPr lang="en-US" dirty="0"/>
              <a:t>for this class. The working of actual recommender is depends on the data modified by the contributing one. The contributing one throws features of one source on to the other components source. 	</a:t>
            </a:r>
          </a:p>
          <a:p>
            <a:r>
              <a:rPr lang="en-US" dirty="0"/>
              <a:t>Feature Augmentation</a:t>
            </a:r>
          </a:p>
          <a:p>
            <a:pPr lvl="1"/>
            <a:r>
              <a:rPr lang="en-US" dirty="0"/>
              <a:t>This class is similar to the feature combination hybrids but only difference is that the contributor gives </a:t>
            </a:r>
            <a:r>
              <a:rPr lang="en-US" u="sng" dirty="0"/>
              <a:t>novel characteristic.</a:t>
            </a:r>
            <a:r>
              <a:rPr lang="en-US" dirty="0"/>
              <a:t> It is more elastic than feature combination method. </a:t>
            </a:r>
          </a:p>
          <a:p>
            <a:r>
              <a:rPr lang="en-US" dirty="0"/>
              <a:t>Cascade</a:t>
            </a:r>
            <a:endParaRPr lang="en-US" dirty="0">
              <a:cs typeface="Calibri"/>
            </a:endParaRPr>
          </a:p>
          <a:p>
            <a:pPr lvl="1"/>
            <a:r>
              <a:rPr lang="en-US" dirty="0"/>
              <a:t>This class play an role of tie breaker. Here for every recommender assign some priority and according to that assign priority, </a:t>
            </a:r>
            <a:r>
              <a:rPr lang="en-US" u="sng" dirty="0"/>
              <a:t>lower priority</a:t>
            </a:r>
            <a:r>
              <a:rPr lang="en-US" dirty="0"/>
              <a:t> recommenders play an tie breakers role over </a:t>
            </a:r>
            <a:r>
              <a:rPr lang="en-US" u="sng" dirty="0"/>
              <a:t>higher priority</a:t>
            </a:r>
            <a:r>
              <a:rPr lang="en-US" dirty="0"/>
              <a:t>. </a:t>
            </a:r>
          </a:p>
          <a:p>
            <a:r>
              <a:rPr lang="en-US" dirty="0"/>
              <a:t>Meta-level</a:t>
            </a:r>
          </a:p>
          <a:p>
            <a:pPr lvl="1"/>
            <a:r>
              <a:rPr lang="en-US" dirty="0"/>
              <a:t>Their exist contributing and actual recommenders but the early one completely </a:t>
            </a:r>
            <a:r>
              <a:rPr lang="en-US" u="sng" dirty="0"/>
              <a:t>substitutes</a:t>
            </a:r>
            <a:r>
              <a:rPr lang="en-US" dirty="0"/>
              <a:t> the data for the latter one. </a:t>
            </a:r>
          </a:p>
        </p:txBody>
      </p:sp>
      <p:sp>
        <p:nvSpPr>
          <p:cNvPr id="4" name="Date Placeholder 3">
            <a:extLst>
              <a:ext uri="{FF2B5EF4-FFF2-40B4-BE49-F238E27FC236}">
                <a16:creationId xmlns:a16="http://schemas.microsoft.com/office/drawing/2014/main" id="{80AE27AA-FE0F-4F47-812D-3081D7F67FD4}"/>
              </a:ext>
            </a:extLst>
          </p:cNvPr>
          <p:cNvSpPr>
            <a:spLocks noGrp="1"/>
          </p:cNvSpPr>
          <p:nvPr>
            <p:ph type="dt" sz="half" idx="10"/>
          </p:nvPr>
        </p:nvSpPr>
        <p:spPr/>
        <p:txBody>
          <a:bodyPr/>
          <a:lstStyle/>
          <a:p>
            <a:fld id="{AC826E1E-FB6E-47B5-A45B-B7BE4D2D981E}" type="datetime1">
              <a:rPr lang="en-US" smtClean="0"/>
              <a:t>8/13/2019</a:t>
            </a:fld>
            <a:endParaRPr lang="en-US" dirty="0"/>
          </a:p>
        </p:txBody>
      </p:sp>
      <p:sp>
        <p:nvSpPr>
          <p:cNvPr id="5" name="Slide Number Placeholder 4">
            <a:extLst>
              <a:ext uri="{FF2B5EF4-FFF2-40B4-BE49-F238E27FC236}">
                <a16:creationId xmlns:a16="http://schemas.microsoft.com/office/drawing/2014/main" id="{07B628A0-52AF-4410-98AA-7680730E5C61}"/>
              </a:ext>
            </a:extLst>
          </p:cNvPr>
          <p:cNvSpPr>
            <a:spLocks noGrp="1"/>
          </p:cNvSpPr>
          <p:nvPr>
            <p:ph type="sldNum" sz="quarter" idx="12"/>
          </p:nvPr>
        </p:nvSpPr>
        <p:spPr/>
        <p:txBody>
          <a:bodyPr/>
          <a:lstStyle/>
          <a:p>
            <a:fld id="{330EA680-D336-4FF7-8B7A-9848BB0A1C32}" type="slidenum">
              <a:rPr lang="en-US" smtClean="0"/>
              <a:t>23</a:t>
            </a:fld>
            <a:endParaRPr lang="en-US" dirty="0"/>
          </a:p>
        </p:txBody>
      </p:sp>
    </p:spTree>
    <p:extLst>
      <p:ext uri="{BB962C8B-B14F-4D97-AF65-F5344CB8AC3E}">
        <p14:creationId xmlns:p14="http://schemas.microsoft.com/office/powerpoint/2010/main" val="2193637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1693-502C-4E34-B210-A971EA56782E}"/>
              </a:ext>
            </a:extLst>
          </p:cNvPr>
          <p:cNvSpPr>
            <a:spLocks noGrp="1"/>
          </p:cNvSpPr>
          <p:nvPr>
            <p:ph type="title"/>
          </p:nvPr>
        </p:nvSpPr>
        <p:spPr/>
        <p:txBody>
          <a:bodyPr/>
          <a:lstStyle/>
          <a:p>
            <a:r>
              <a:rPr lang="en-US" altLang="zh-TW" dirty="0"/>
              <a:t>Recommend movies using ALS</a:t>
            </a:r>
            <a:endParaRPr lang="en-US" dirty="0"/>
          </a:p>
        </p:txBody>
      </p:sp>
      <p:pic>
        <p:nvPicPr>
          <p:cNvPr id="6" name="Content Placeholder 5">
            <a:extLst>
              <a:ext uri="{FF2B5EF4-FFF2-40B4-BE49-F238E27FC236}">
                <a16:creationId xmlns:a16="http://schemas.microsoft.com/office/drawing/2014/main" id="{F97D218B-F599-4ECF-82CE-E647521F2FF7}"/>
              </a:ext>
            </a:extLst>
          </p:cNvPr>
          <p:cNvPicPr>
            <a:picLocks noGrp="1" noChangeAspect="1"/>
          </p:cNvPicPr>
          <p:nvPr>
            <p:ph sz="half" idx="1"/>
          </p:nvPr>
        </p:nvPicPr>
        <p:blipFill>
          <a:blip r:embed="rId3"/>
          <a:stretch>
            <a:fillRect/>
          </a:stretch>
        </p:blipFill>
        <p:spPr>
          <a:xfrm>
            <a:off x="838200" y="2216144"/>
            <a:ext cx="5181600" cy="3570300"/>
          </a:xfrm>
          <a:prstGeom prst="rect">
            <a:avLst/>
          </a:prstGeom>
        </p:spPr>
      </p:pic>
      <p:pic>
        <p:nvPicPr>
          <p:cNvPr id="7" name="Content Placeholder 6">
            <a:extLst>
              <a:ext uri="{FF2B5EF4-FFF2-40B4-BE49-F238E27FC236}">
                <a16:creationId xmlns:a16="http://schemas.microsoft.com/office/drawing/2014/main" id="{EEA7EE6E-A19E-43F1-948E-DA560DF1A96E}"/>
              </a:ext>
            </a:extLst>
          </p:cNvPr>
          <p:cNvPicPr>
            <a:picLocks noGrp="1" noChangeAspect="1"/>
          </p:cNvPicPr>
          <p:nvPr>
            <p:ph sz="half" idx="2"/>
          </p:nvPr>
        </p:nvPicPr>
        <p:blipFill>
          <a:blip r:embed="rId4"/>
          <a:stretch>
            <a:fillRect/>
          </a:stretch>
        </p:blipFill>
        <p:spPr>
          <a:xfrm>
            <a:off x="6672262" y="2872581"/>
            <a:ext cx="4181475" cy="2257425"/>
          </a:xfrm>
          <a:prstGeom prst="rect">
            <a:avLst/>
          </a:prstGeom>
        </p:spPr>
      </p:pic>
      <p:sp>
        <p:nvSpPr>
          <p:cNvPr id="3" name="Date Placeholder 2">
            <a:extLst>
              <a:ext uri="{FF2B5EF4-FFF2-40B4-BE49-F238E27FC236}">
                <a16:creationId xmlns:a16="http://schemas.microsoft.com/office/drawing/2014/main" id="{20FD8A75-2C27-4ABE-A63F-5426413E4A20}"/>
              </a:ext>
            </a:extLst>
          </p:cNvPr>
          <p:cNvSpPr>
            <a:spLocks noGrp="1"/>
          </p:cNvSpPr>
          <p:nvPr>
            <p:ph type="dt" sz="half" idx="10"/>
          </p:nvPr>
        </p:nvSpPr>
        <p:spPr/>
        <p:txBody>
          <a:bodyPr/>
          <a:lstStyle/>
          <a:p>
            <a:fld id="{6E8D3753-8A3B-4803-819B-64D606EBB7F6}" type="datetime1">
              <a:rPr lang="en-US" smtClean="0"/>
              <a:t>8/13/2019</a:t>
            </a:fld>
            <a:endParaRPr lang="en-US" dirty="0"/>
          </a:p>
        </p:txBody>
      </p:sp>
      <p:sp>
        <p:nvSpPr>
          <p:cNvPr id="4" name="Slide Number Placeholder 3">
            <a:extLst>
              <a:ext uri="{FF2B5EF4-FFF2-40B4-BE49-F238E27FC236}">
                <a16:creationId xmlns:a16="http://schemas.microsoft.com/office/drawing/2014/main" id="{771E56A2-2013-4EB4-B94B-9A2C3D6C9EBE}"/>
              </a:ext>
            </a:extLst>
          </p:cNvPr>
          <p:cNvSpPr>
            <a:spLocks noGrp="1"/>
          </p:cNvSpPr>
          <p:nvPr>
            <p:ph type="sldNum" sz="quarter" idx="12"/>
          </p:nvPr>
        </p:nvSpPr>
        <p:spPr/>
        <p:txBody>
          <a:bodyPr/>
          <a:lstStyle/>
          <a:p>
            <a:fld id="{330EA680-D336-4FF7-8B7A-9848BB0A1C32}" type="slidenum">
              <a:rPr lang="en-US" smtClean="0"/>
              <a:t>24</a:t>
            </a:fld>
            <a:endParaRPr lang="en-US" dirty="0"/>
          </a:p>
        </p:txBody>
      </p:sp>
    </p:spTree>
    <p:extLst>
      <p:ext uri="{BB962C8B-B14F-4D97-AF65-F5344CB8AC3E}">
        <p14:creationId xmlns:p14="http://schemas.microsoft.com/office/powerpoint/2010/main" val="62523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1693-502C-4E34-B210-A971EA56782E}"/>
              </a:ext>
            </a:extLst>
          </p:cNvPr>
          <p:cNvSpPr>
            <a:spLocks noGrp="1"/>
          </p:cNvSpPr>
          <p:nvPr>
            <p:ph type="title"/>
          </p:nvPr>
        </p:nvSpPr>
        <p:spPr/>
        <p:txBody>
          <a:bodyPr/>
          <a:lstStyle/>
          <a:p>
            <a:r>
              <a:rPr lang="en-US" altLang="zh-TW" dirty="0"/>
              <a:t>Recommend movies using ALS</a:t>
            </a:r>
            <a:endParaRPr lang="en-US" dirty="0"/>
          </a:p>
        </p:txBody>
      </p:sp>
      <p:pic>
        <p:nvPicPr>
          <p:cNvPr id="15" name="Content Placeholder 14">
            <a:extLst>
              <a:ext uri="{FF2B5EF4-FFF2-40B4-BE49-F238E27FC236}">
                <a16:creationId xmlns:a16="http://schemas.microsoft.com/office/drawing/2014/main" id="{63FF256F-9CCD-45CD-A3FD-DB73E6D713E0}"/>
              </a:ext>
            </a:extLst>
          </p:cNvPr>
          <p:cNvPicPr>
            <a:picLocks noGrp="1" noChangeAspect="1"/>
          </p:cNvPicPr>
          <p:nvPr>
            <p:ph sz="half" idx="1"/>
          </p:nvPr>
        </p:nvPicPr>
        <p:blipFill>
          <a:blip r:embed="rId3"/>
          <a:stretch>
            <a:fillRect/>
          </a:stretch>
        </p:blipFill>
        <p:spPr>
          <a:xfrm>
            <a:off x="1061781" y="1825625"/>
            <a:ext cx="4832762" cy="4351338"/>
          </a:xfrm>
          <a:prstGeom prst="rect">
            <a:avLst/>
          </a:prstGeom>
        </p:spPr>
      </p:pic>
      <p:pic>
        <p:nvPicPr>
          <p:cNvPr id="16" name="Content Placeholder 15">
            <a:extLst>
              <a:ext uri="{FF2B5EF4-FFF2-40B4-BE49-F238E27FC236}">
                <a16:creationId xmlns:a16="http://schemas.microsoft.com/office/drawing/2014/main" id="{A1E37EFB-3782-412F-B385-944D6C838286}"/>
              </a:ext>
            </a:extLst>
          </p:cNvPr>
          <p:cNvPicPr>
            <a:picLocks noGrp="1" noChangeAspect="1"/>
          </p:cNvPicPr>
          <p:nvPr>
            <p:ph sz="half" idx="2"/>
          </p:nvPr>
        </p:nvPicPr>
        <p:blipFill>
          <a:blip r:embed="rId4"/>
          <a:stretch>
            <a:fillRect/>
          </a:stretch>
        </p:blipFill>
        <p:spPr>
          <a:xfrm>
            <a:off x="6577012" y="2667794"/>
            <a:ext cx="4371975" cy="2667000"/>
          </a:xfrm>
          <a:prstGeom prst="rect">
            <a:avLst/>
          </a:prstGeom>
        </p:spPr>
      </p:pic>
      <p:sp>
        <p:nvSpPr>
          <p:cNvPr id="4" name="Rectangle 3">
            <a:extLst>
              <a:ext uri="{FF2B5EF4-FFF2-40B4-BE49-F238E27FC236}">
                <a16:creationId xmlns:a16="http://schemas.microsoft.com/office/drawing/2014/main" id="{E7205C28-DCC5-4B75-92C6-25B54FEDDCB6}"/>
              </a:ext>
            </a:extLst>
          </p:cNvPr>
          <p:cNvSpPr/>
          <p:nvPr/>
        </p:nvSpPr>
        <p:spPr>
          <a:xfrm>
            <a:off x="2517058" y="4159045"/>
            <a:ext cx="1691148" cy="167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8860782-BD07-481D-BDB0-AE3D231FFDD2}"/>
              </a:ext>
            </a:extLst>
          </p:cNvPr>
          <p:cNvCxnSpPr>
            <a:cxnSpLocks/>
            <a:endCxn id="4" idx="3"/>
          </p:cNvCxnSpPr>
          <p:nvPr/>
        </p:nvCxnSpPr>
        <p:spPr>
          <a:xfrm flipH="1" flipV="1">
            <a:off x="4208206" y="4242620"/>
            <a:ext cx="314633" cy="59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716A710-14D2-44DE-9A21-906C158A97C4}"/>
              </a:ext>
            </a:extLst>
          </p:cNvPr>
          <p:cNvSpPr>
            <a:spLocks noGrp="1"/>
          </p:cNvSpPr>
          <p:nvPr>
            <p:ph type="dt" sz="half" idx="10"/>
          </p:nvPr>
        </p:nvSpPr>
        <p:spPr/>
        <p:txBody>
          <a:bodyPr/>
          <a:lstStyle/>
          <a:p>
            <a:fld id="{BB318A59-790F-4ECA-AF15-4D395B964B9E}" type="datetime1">
              <a:rPr lang="en-US" smtClean="0"/>
              <a:t>8/13/2019</a:t>
            </a:fld>
            <a:endParaRPr lang="en-US" dirty="0"/>
          </a:p>
        </p:txBody>
      </p:sp>
      <p:sp>
        <p:nvSpPr>
          <p:cNvPr id="5" name="Slide Number Placeholder 4">
            <a:extLst>
              <a:ext uri="{FF2B5EF4-FFF2-40B4-BE49-F238E27FC236}">
                <a16:creationId xmlns:a16="http://schemas.microsoft.com/office/drawing/2014/main" id="{B37A0677-6E09-4D23-BC66-BB98F2D043C1}"/>
              </a:ext>
            </a:extLst>
          </p:cNvPr>
          <p:cNvSpPr>
            <a:spLocks noGrp="1"/>
          </p:cNvSpPr>
          <p:nvPr>
            <p:ph type="sldNum" sz="quarter" idx="12"/>
          </p:nvPr>
        </p:nvSpPr>
        <p:spPr/>
        <p:txBody>
          <a:bodyPr/>
          <a:lstStyle/>
          <a:p>
            <a:fld id="{330EA680-D336-4FF7-8B7A-9848BB0A1C32}" type="slidenum">
              <a:rPr lang="en-US" smtClean="0"/>
              <a:t>25</a:t>
            </a:fld>
            <a:endParaRPr lang="en-US" dirty="0"/>
          </a:p>
        </p:txBody>
      </p:sp>
    </p:spTree>
    <p:extLst>
      <p:ext uri="{BB962C8B-B14F-4D97-AF65-F5344CB8AC3E}">
        <p14:creationId xmlns:p14="http://schemas.microsoft.com/office/powerpoint/2010/main" val="2504489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1693-502C-4E34-B210-A971EA56782E}"/>
              </a:ext>
            </a:extLst>
          </p:cNvPr>
          <p:cNvSpPr>
            <a:spLocks noGrp="1"/>
          </p:cNvSpPr>
          <p:nvPr>
            <p:ph type="title"/>
          </p:nvPr>
        </p:nvSpPr>
        <p:spPr/>
        <p:txBody>
          <a:bodyPr/>
          <a:lstStyle/>
          <a:p>
            <a:r>
              <a:rPr lang="en-US" altLang="zh-TW" dirty="0"/>
              <a:t>Recommend movies using ALS</a:t>
            </a:r>
            <a:endParaRPr lang="en-US" dirty="0"/>
          </a:p>
        </p:txBody>
      </p:sp>
      <p:pic>
        <p:nvPicPr>
          <p:cNvPr id="5" name="Content Placeholder 4">
            <a:extLst>
              <a:ext uri="{FF2B5EF4-FFF2-40B4-BE49-F238E27FC236}">
                <a16:creationId xmlns:a16="http://schemas.microsoft.com/office/drawing/2014/main" id="{EFDE36DA-9DB8-4D46-B65C-E536B633C337}"/>
              </a:ext>
            </a:extLst>
          </p:cNvPr>
          <p:cNvPicPr>
            <a:picLocks noGrp="1" noChangeAspect="1"/>
          </p:cNvPicPr>
          <p:nvPr>
            <p:ph idx="4294967295"/>
          </p:nvPr>
        </p:nvPicPr>
        <p:blipFill>
          <a:blip r:embed="rId3"/>
          <a:stretch>
            <a:fillRect/>
          </a:stretch>
        </p:blipFill>
        <p:spPr>
          <a:xfrm>
            <a:off x="262791" y="1464546"/>
            <a:ext cx="9190926" cy="5167312"/>
          </a:xfrm>
          <a:prstGeom prst="rect">
            <a:avLst/>
          </a:prstGeom>
        </p:spPr>
      </p:pic>
      <p:pic>
        <p:nvPicPr>
          <p:cNvPr id="9" name="Content Placeholder 4">
            <a:extLst>
              <a:ext uri="{FF2B5EF4-FFF2-40B4-BE49-F238E27FC236}">
                <a16:creationId xmlns:a16="http://schemas.microsoft.com/office/drawing/2014/main" id="{B07BE52B-8E01-4391-B3E0-C8C1A624DACF}"/>
              </a:ext>
            </a:extLst>
          </p:cNvPr>
          <p:cNvPicPr>
            <a:picLocks noChangeAspect="1"/>
          </p:cNvPicPr>
          <p:nvPr/>
        </p:nvPicPr>
        <p:blipFill>
          <a:blip r:embed="rId4"/>
          <a:stretch>
            <a:fillRect/>
          </a:stretch>
        </p:blipFill>
        <p:spPr>
          <a:xfrm>
            <a:off x="5791199" y="5338844"/>
            <a:ext cx="6007510" cy="1154031"/>
          </a:xfrm>
          <a:prstGeom prst="rect">
            <a:avLst/>
          </a:prstGeom>
        </p:spPr>
      </p:pic>
      <p:sp>
        <p:nvSpPr>
          <p:cNvPr id="3" name="TextBox 2">
            <a:extLst>
              <a:ext uri="{FF2B5EF4-FFF2-40B4-BE49-F238E27FC236}">
                <a16:creationId xmlns:a16="http://schemas.microsoft.com/office/drawing/2014/main" id="{D702C28F-FBC4-4D25-ADC6-93B8D5F558A4}"/>
              </a:ext>
            </a:extLst>
          </p:cNvPr>
          <p:cNvSpPr txBox="1"/>
          <p:nvPr/>
        </p:nvSpPr>
        <p:spPr>
          <a:xfrm>
            <a:off x="2241756" y="2045108"/>
            <a:ext cx="1327355" cy="261610"/>
          </a:xfrm>
          <a:prstGeom prst="rect">
            <a:avLst/>
          </a:prstGeom>
          <a:noFill/>
          <a:ln>
            <a:solidFill>
              <a:srgbClr val="FF0000"/>
            </a:solidFill>
          </a:ln>
        </p:spPr>
        <p:txBody>
          <a:bodyPr wrap="square" rtlCol="0">
            <a:spAutoFit/>
          </a:bodyPr>
          <a:lstStyle/>
          <a:p>
            <a:r>
              <a:rPr lang="en-US" sz="1100" u="sng" dirty="0"/>
              <a:t>K=Implicit factor</a:t>
            </a:r>
            <a:endParaRPr lang="en-US" sz="1100" dirty="0"/>
          </a:p>
        </p:txBody>
      </p:sp>
      <p:pic>
        <p:nvPicPr>
          <p:cNvPr id="6" name="Picture 10" descr="A close up of a keyboard&#10;&#10;Description generated with high confidence">
            <a:extLst>
              <a:ext uri="{FF2B5EF4-FFF2-40B4-BE49-F238E27FC236}">
                <a16:creationId xmlns:a16="http://schemas.microsoft.com/office/drawing/2014/main" id="{6240714A-314B-4F81-8C87-DA42A5DFF47A}"/>
              </a:ext>
            </a:extLst>
          </p:cNvPr>
          <p:cNvPicPr>
            <a:picLocks noChangeAspect="1"/>
          </p:cNvPicPr>
          <p:nvPr/>
        </p:nvPicPr>
        <p:blipFill>
          <a:blip r:embed="rId5"/>
          <a:stretch>
            <a:fillRect/>
          </a:stretch>
        </p:blipFill>
        <p:spPr>
          <a:xfrm>
            <a:off x="7949544" y="1295495"/>
            <a:ext cx="4001399" cy="1499226"/>
          </a:xfrm>
          <a:prstGeom prst="rect">
            <a:avLst/>
          </a:prstGeom>
        </p:spPr>
      </p:pic>
      <p:sp>
        <p:nvSpPr>
          <p:cNvPr id="4" name="Date Placeholder 3">
            <a:extLst>
              <a:ext uri="{FF2B5EF4-FFF2-40B4-BE49-F238E27FC236}">
                <a16:creationId xmlns:a16="http://schemas.microsoft.com/office/drawing/2014/main" id="{BE24F20F-79BB-4A82-9B2F-A039E8C08EA9}"/>
              </a:ext>
            </a:extLst>
          </p:cNvPr>
          <p:cNvSpPr>
            <a:spLocks noGrp="1"/>
          </p:cNvSpPr>
          <p:nvPr>
            <p:ph type="dt" sz="half" idx="10"/>
          </p:nvPr>
        </p:nvSpPr>
        <p:spPr/>
        <p:txBody>
          <a:bodyPr/>
          <a:lstStyle/>
          <a:p>
            <a:fld id="{047A211B-3F0F-42FF-8F56-C0BB03AECB05}" type="datetime1">
              <a:rPr lang="en-US" smtClean="0"/>
              <a:t>8/13/2019</a:t>
            </a:fld>
            <a:endParaRPr lang="en-US" dirty="0"/>
          </a:p>
        </p:txBody>
      </p:sp>
      <p:sp>
        <p:nvSpPr>
          <p:cNvPr id="7" name="Slide Number Placeholder 6">
            <a:extLst>
              <a:ext uri="{FF2B5EF4-FFF2-40B4-BE49-F238E27FC236}">
                <a16:creationId xmlns:a16="http://schemas.microsoft.com/office/drawing/2014/main" id="{E07CEB41-4D93-4133-A0B0-B239120B03E8}"/>
              </a:ext>
            </a:extLst>
          </p:cNvPr>
          <p:cNvSpPr>
            <a:spLocks noGrp="1"/>
          </p:cNvSpPr>
          <p:nvPr>
            <p:ph type="sldNum" sz="quarter" idx="12"/>
          </p:nvPr>
        </p:nvSpPr>
        <p:spPr/>
        <p:txBody>
          <a:bodyPr/>
          <a:lstStyle/>
          <a:p>
            <a:fld id="{330EA680-D336-4FF7-8B7A-9848BB0A1C32}" type="slidenum">
              <a:rPr lang="en-US" smtClean="0"/>
              <a:t>26</a:t>
            </a:fld>
            <a:endParaRPr lang="en-US" dirty="0"/>
          </a:p>
        </p:txBody>
      </p:sp>
    </p:spTree>
    <p:extLst>
      <p:ext uri="{BB962C8B-B14F-4D97-AF65-F5344CB8AC3E}">
        <p14:creationId xmlns:p14="http://schemas.microsoft.com/office/powerpoint/2010/main" val="3048344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8DAB4E-587B-47F0-9636-8313F99C26F7}"/>
              </a:ext>
            </a:extLst>
          </p:cNvPr>
          <p:cNvSpPr>
            <a:spLocks noGrp="1"/>
          </p:cNvSpPr>
          <p:nvPr>
            <p:ph type="title"/>
          </p:nvPr>
        </p:nvSpPr>
        <p:spPr/>
        <p:txBody>
          <a:bodyPr/>
          <a:lstStyle/>
          <a:p>
            <a:r>
              <a:rPr lang="en-US" dirty="0"/>
              <a:t>Alternating Least Squares (ALS/SVD++)</a:t>
            </a:r>
          </a:p>
        </p:txBody>
      </p:sp>
      <p:sp>
        <p:nvSpPr>
          <p:cNvPr id="4" name="Content Placeholder 3">
            <a:extLst>
              <a:ext uri="{FF2B5EF4-FFF2-40B4-BE49-F238E27FC236}">
                <a16:creationId xmlns:a16="http://schemas.microsoft.com/office/drawing/2014/main" id="{F34D8867-6CFA-42F1-939B-F3E7C30BDE4B}"/>
              </a:ext>
            </a:extLst>
          </p:cNvPr>
          <p:cNvSpPr>
            <a:spLocks noGrp="1"/>
          </p:cNvSpPr>
          <p:nvPr>
            <p:ph idx="1"/>
          </p:nvPr>
        </p:nvSpPr>
        <p:spPr/>
        <p:txBody>
          <a:bodyPr>
            <a:normAutofit/>
          </a:bodyPr>
          <a:lstStyle/>
          <a:p>
            <a:r>
              <a:rPr lang="en-US" dirty="0"/>
              <a:t>Prediction accuracy is improved by considering also </a:t>
            </a:r>
            <a:r>
              <a:rPr lang="en-US" u="sng" dirty="0"/>
              <a:t>implicit feedback</a:t>
            </a:r>
            <a:r>
              <a:rPr lang="en-US" dirty="0"/>
              <a:t>, which provides an additional indication of user preferences. </a:t>
            </a:r>
          </a:p>
          <a:p>
            <a:r>
              <a:rPr lang="en-US" u="sng" dirty="0"/>
              <a:t>Implicit type: purchase record, surfing record, search mode, mouse movement, etc.</a:t>
            </a:r>
          </a:p>
        </p:txBody>
      </p:sp>
      <p:pic>
        <p:nvPicPr>
          <p:cNvPr id="5" name="Picture 4" descr="A close up of a logo&#10;&#10;Description generated with very high confidence">
            <a:extLst>
              <a:ext uri="{FF2B5EF4-FFF2-40B4-BE49-F238E27FC236}">
                <a16:creationId xmlns:a16="http://schemas.microsoft.com/office/drawing/2014/main" id="{DD4E3A5F-09BA-4E5F-B281-54C32E2F79B4}"/>
              </a:ext>
            </a:extLst>
          </p:cNvPr>
          <p:cNvPicPr>
            <a:picLocks noChangeAspect="1"/>
          </p:cNvPicPr>
          <p:nvPr/>
        </p:nvPicPr>
        <p:blipFill>
          <a:blip r:embed="rId2"/>
          <a:stretch>
            <a:fillRect/>
          </a:stretch>
        </p:blipFill>
        <p:spPr>
          <a:xfrm>
            <a:off x="1448277" y="6301183"/>
            <a:ext cx="2743200" cy="478172"/>
          </a:xfrm>
          <a:prstGeom prst="rect">
            <a:avLst/>
          </a:prstGeom>
        </p:spPr>
      </p:pic>
      <p:pic>
        <p:nvPicPr>
          <p:cNvPr id="6" name="Picture 8" descr="A screenshot of a cell phone&#10;&#10;Description generated with very high confidence">
            <a:extLst>
              <a:ext uri="{FF2B5EF4-FFF2-40B4-BE49-F238E27FC236}">
                <a16:creationId xmlns:a16="http://schemas.microsoft.com/office/drawing/2014/main" id="{9D5CA6F0-349A-4DA0-A787-9040FCE84E05}"/>
              </a:ext>
            </a:extLst>
          </p:cNvPr>
          <p:cNvPicPr>
            <a:picLocks noChangeAspect="1"/>
          </p:cNvPicPr>
          <p:nvPr/>
        </p:nvPicPr>
        <p:blipFill>
          <a:blip r:embed="rId3"/>
          <a:stretch>
            <a:fillRect/>
          </a:stretch>
        </p:blipFill>
        <p:spPr>
          <a:xfrm>
            <a:off x="174375" y="4121557"/>
            <a:ext cx="5616429" cy="2190343"/>
          </a:xfrm>
          <a:prstGeom prst="rect">
            <a:avLst/>
          </a:prstGeom>
        </p:spPr>
      </p:pic>
      <p:pic>
        <p:nvPicPr>
          <p:cNvPr id="7" name="Picture 10" descr="A close up of a keyboard&#10;&#10;Description generated with high confidence">
            <a:extLst>
              <a:ext uri="{FF2B5EF4-FFF2-40B4-BE49-F238E27FC236}">
                <a16:creationId xmlns:a16="http://schemas.microsoft.com/office/drawing/2014/main" id="{3E65A051-6303-4FF8-8FB4-85C9DD4D3E83}"/>
              </a:ext>
            </a:extLst>
          </p:cNvPr>
          <p:cNvPicPr>
            <a:picLocks noChangeAspect="1"/>
          </p:cNvPicPr>
          <p:nvPr/>
        </p:nvPicPr>
        <p:blipFill>
          <a:blip r:embed="rId4"/>
          <a:stretch>
            <a:fillRect/>
          </a:stretch>
        </p:blipFill>
        <p:spPr>
          <a:xfrm>
            <a:off x="6120332" y="3531185"/>
            <a:ext cx="5651383" cy="2117434"/>
          </a:xfrm>
          <a:prstGeom prst="rect">
            <a:avLst/>
          </a:prstGeom>
        </p:spPr>
      </p:pic>
      <p:pic>
        <p:nvPicPr>
          <p:cNvPr id="8" name="Picture 7">
            <a:extLst>
              <a:ext uri="{FF2B5EF4-FFF2-40B4-BE49-F238E27FC236}">
                <a16:creationId xmlns:a16="http://schemas.microsoft.com/office/drawing/2014/main" id="{F6D95EE6-E45D-471D-9147-AF1F06D2AD74}"/>
              </a:ext>
            </a:extLst>
          </p:cNvPr>
          <p:cNvPicPr>
            <a:picLocks noChangeAspect="1"/>
          </p:cNvPicPr>
          <p:nvPr/>
        </p:nvPicPr>
        <p:blipFill>
          <a:blip r:embed="rId5"/>
          <a:stretch>
            <a:fillRect/>
          </a:stretch>
        </p:blipFill>
        <p:spPr>
          <a:xfrm>
            <a:off x="5536123" y="6176963"/>
            <a:ext cx="5817677" cy="649720"/>
          </a:xfrm>
          <a:prstGeom prst="rect">
            <a:avLst/>
          </a:prstGeom>
        </p:spPr>
      </p:pic>
      <p:sp>
        <p:nvSpPr>
          <p:cNvPr id="2" name="Date Placeholder 1">
            <a:extLst>
              <a:ext uri="{FF2B5EF4-FFF2-40B4-BE49-F238E27FC236}">
                <a16:creationId xmlns:a16="http://schemas.microsoft.com/office/drawing/2014/main" id="{C1C6757B-4093-459F-BA1B-B81F14161619}"/>
              </a:ext>
            </a:extLst>
          </p:cNvPr>
          <p:cNvSpPr>
            <a:spLocks noGrp="1"/>
          </p:cNvSpPr>
          <p:nvPr>
            <p:ph type="dt" sz="half" idx="10"/>
          </p:nvPr>
        </p:nvSpPr>
        <p:spPr/>
        <p:txBody>
          <a:bodyPr/>
          <a:lstStyle/>
          <a:p>
            <a:fld id="{F0B9658E-3103-4630-AA5A-E2F76992EA42}" type="datetime1">
              <a:rPr lang="en-US" smtClean="0"/>
              <a:t>8/13/2019</a:t>
            </a:fld>
            <a:endParaRPr lang="en-US" dirty="0"/>
          </a:p>
        </p:txBody>
      </p:sp>
      <p:sp>
        <p:nvSpPr>
          <p:cNvPr id="9" name="Slide Number Placeholder 8">
            <a:extLst>
              <a:ext uri="{FF2B5EF4-FFF2-40B4-BE49-F238E27FC236}">
                <a16:creationId xmlns:a16="http://schemas.microsoft.com/office/drawing/2014/main" id="{05B7620F-90FA-442B-8CFE-E6DE26DA08B6}"/>
              </a:ext>
            </a:extLst>
          </p:cNvPr>
          <p:cNvSpPr>
            <a:spLocks noGrp="1"/>
          </p:cNvSpPr>
          <p:nvPr>
            <p:ph type="sldNum" sz="quarter" idx="12"/>
          </p:nvPr>
        </p:nvSpPr>
        <p:spPr/>
        <p:txBody>
          <a:bodyPr/>
          <a:lstStyle/>
          <a:p>
            <a:fld id="{330EA680-D336-4FF7-8B7A-9848BB0A1C32}" type="slidenum">
              <a:rPr lang="en-US" smtClean="0"/>
              <a:t>27</a:t>
            </a:fld>
            <a:endParaRPr lang="en-US" dirty="0"/>
          </a:p>
        </p:txBody>
      </p:sp>
    </p:spTree>
    <p:extLst>
      <p:ext uri="{BB962C8B-B14F-4D97-AF65-F5344CB8AC3E}">
        <p14:creationId xmlns:p14="http://schemas.microsoft.com/office/powerpoint/2010/main" val="27814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4F69-9E15-4612-8743-79C0C1C5672C}"/>
              </a:ext>
            </a:extLst>
          </p:cNvPr>
          <p:cNvSpPr>
            <a:spLocks noGrp="1"/>
          </p:cNvSpPr>
          <p:nvPr>
            <p:ph type="title"/>
          </p:nvPr>
        </p:nvSpPr>
        <p:spPr/>
        <p:txBody>
          <a:bodyPr/>
          <a:lstStyle/>
          <a:p>
            <a:r>
              <a:rPr lang="en-US" dirty="0"/>
              <a:t>Alternating Least Squares (ALS/SVD++)</a:t>
            </a:r>
          </a:p>
        </p:txBody>
      </p:sp>
      <p:sp>
        <p:nvSpPr>
          <p:cNvPr id="3" name="Content Placeholder 2">
            <a:extLst>
              <a:ext uri="{FF2B5EF4-FFF2-40B4-BE49-F238E27FC236}">
                <a16:creationId xmlns:a16="http://schemas.microsoft.com/office/drawing/2014/main" id="{97DD68AF-4E75-4F9A-BD2A-944DC26C11BE}"/>
              </a:ext>
            </a:extLst>
          </p:cNvPr>
          <p:cNvSpPr>
            <a:spLocks noGrp="1"/>
          </p:cNvSpPr>
          <p:nvPr>
            <p:ph idx="1"/>
          </p:nvPr>
        </p:nvSpPr>
        <p:spPr/>
        <p:txBody>
          <a:bodyPr vert="horz" lIns="91440" tIns="45720" rIns="91440" bIns="45720" rtlCol="0" anchor="t">
            <a:normAutofit/>
          </a:bodyPr>
          <a:lstStyle/>
          <a:p>
            <a:pPr marL="0" indent="0">
              <a:buNone/>
            </a:pPr>
            <a:r>
              <a:rPr lang="en-US" altLang="zh-TW" dirty="0">
                <a:ea typeface="+mn-lt"/>
                <a:cs typeface="+mn-lt"/>
              </a:rPr>
              <a:t>Flow:</a:t>
            </a:r>
          </a:p>
          <a:p>
            <a:r>
              <a:rPr lang="en-US" altLang="zh-TW" dirty="0">
                <a:ea typeface="+mn-lt"/>
                <a:cs typeface="+mn-lt"/>
              </a:rPr>
              <a:t>Initial</a:t>
            </a:r>
            <a:r>
              <a:rPr lang="zh-TW" altLang="en-US" dirty="0">
                <a:ea typeface="+mn-lt"/>
                <a:cs typeface="+mn-lt"/>
              </a:rPr>
              <a:t> </a:t>
            </a:r>
            <a:r>
              <a:rPr lang="en-US" altLang="zh-TW" dirty="0">
                <a:ea typeface="+mn-lt"/>
                <a:cs typeface="+mn-lt"/>
              </a:rPr>
              <a:t>Q0</a:t>
            </a:r>
            <a:r>
              <a:rPr lang="zh-TW" altLang="en-US" dirty="0">
                <a:ea typeface="+mn-lt"/>
                <a:cs typeface="+mn-lt"/>
              </a:rPr>
              <a:t> </a:t>
            </a:r>
            <a:r>
              <a:rPr lang="en-US" altLang="zh-TW" dirty="0">
                <a:ea typeface="+mn-lt"/>
                <a:cs typeface="+mn-lt"/>
              </a:rPr>
              <a:t>for</a:t>
            </a:r>
            <a:r>
              <a:rPr lang="zh-TW" altLang="en-US" dirty="0">
                <a:ea typeface="+mn-lt"/>
                <a:cs typeface="+mn-lt"/>
              </a:rPr>
              <a:t> </a:t>
            </a:r>
            <a:r>
              <a:rPr lang="en-US" altLang="zh-TW" dirty="0">
                <a:ea typeface="+mn-lt"/>
                <a:cs typeface="+mn-lt"/>
              </a:rPr>
              <a:t>Q,</a:t>
            </a:r>
            <a:r>
              <a:rPr lang="zh-TW" altLang="en-US" dirty="0">
                <a:ea typeface="+mn-lt"/>
                <a:cs typeface="+mn-lt"/>
              </a:rPr>
              <a:t> </a:t>
            </a:r>
            <a:r>
              <a:rPr lang="en-US" altLang="zh-TW" dirty="0">
                <a:ea typeface="+mn-lt"/>
                <a:cs typeface="+mn-lt"/>
              </a:rPr>
              <a:t>(can</a:t>
            </a:r>
            <a:r>
              <a:rPr lang="zh-TW" altLang="en-US" dirty="0">
                <a:ea typeface="+mn-lt"/>
                <a:cs typeface="+mn-lt"/>
              </a:rPr>
              <a:t> </a:t>
            </a:r>
            <a:r>
              <a:rPr lang="en-US" altLang="zh-TW" dirty="0">
                <a:ea typeface="+mn-lt"/>
                <a:cs typeface="+mn-lt"/>
              </a:rPr>
              <a:t>be</a:t>
            </a:r>
            <a:r>
              <a:rPr lang="zh-TW" altLang="en-US" dirty="0">
                <a:ea typeface="+mn-lt"/>
                <a:cs typeface="+mn-lt"/>
              </a:rPr>
              <a:t> </a:t>
            </a:r>
            <a:r>
              <a:rPr lang="en-US" altLang="zh-TW" dirty="0">
                <a:ea typeface="+mn-lt"/>
                <a:cs typeface="+mn-lt"/>
              </a:rPr>
              <a:t>0</a:t>
            </a:r>
            <a:r>
              <a:rPr lang="zh-TW" altLang="en-US" dirty="0">
                <a:ea typeface="+mn-lt"/>
                <a:cs typeface="+mn-lt"/>
              </a:rPr>
              <a:t> </a:t>
            </a:r>
            <a:r>
              <a:rPr lang="en-US" altLang="zh-TW" dirty="0">
                <a:ea typeface="+mn-lt"/>
                <a:cs typeface="+mn-lt"/>
              </a:rPr>
              <a:t>or</a:t>
            </a:r>
            <a:r>
              <a:rPr lang="zh-TW" altLang="en-US" dirty="0">
                <a:ea typeface="+mn-lt"/>
                <a:cs typeface="+mn-lt"/>
              </a:rPr>
              <a:t> </a:t>
            </a:r>
            <a:r>
              <a:rPr lang="en-US" altLang="zh-TW" dirty="0">
                <a:ea typeface="+mn-lt"/>
                <a:cs typeface="+mn-lt"/>
              </a:rPr>
              <a:t>mean</a:t>
            </a:r>
            <a:r>
              <a:rPr lang="zh-TW" altLang="en-US" dirty="0">
                <a:ea typeface="+mn-lt"/>
                <a:cs typeface="+mn-lt"/>
              </a:rPr>
              <a:t> </a:t>
            </a:r>
            <a:r>
              <a:rPr lang="en-US" altLang="zh-TW" dirty="0">
                <a:ea typeface="+mn-lt"/>
                <a:cs typeface="+mn-lt"/>
              </a:rPr>
              <a:t>value)</a:t>
            </a:r>
            <a:endParaRPr lang="en-US" dirty="0">
              <a:cs typeface="Calibri" panose="020F0502020204030204"/>
            </a:endParaRPr>
          </a:p>
          <a:p>
            <a:r>
              <a:rPr lang="en-US" altLang="zh-TW" dirty="0">
                <a:ea typeface="+mn-lt"/>
                <a:cs typeface="+mn-lt"/>
              </a:rPr>
              <a:t>Fix</a:t>
            </a:r>
            <a:r>
              <a:rPr lang="zh-TW" altLang="en-US" dirty="0">
                <a:ea typeface="+mn-lt"/>
                <a:cs typeface="+mn-lt"/>
              </a:rPr>
              <a:t> </a:t>
            </a:r>
            <a:r>
              <a:rPr lang="en-US" altLang="zh-TW" dirty="0">
                <a:ea typeface="+mn-lt"/>
                <a:cs typeface="+mn-lt"/>
              </a:rPr>
              <a:t>Q0</a:t>
            </a:r>
            <a:r>
              <a:rPr lang="zh-TW" altLang="en-US" dirty="0">
                <a:ea typeface="+mn-lt"/>
                <a:cs typeface="+mn-lt"/>
              </a:rPr>
              <a:t> </a:t>
            </a:r>
            <a:r>
              <a:rPr lang="en-US" altLang="zh-TW" dirty="0">
                <a:ea typeface="+mn-lt"/>
                <a:cs typeface="+mn-lt"/>
              </a:rPr>
              <a:t>value,</a:t>
            </a:r>
            <a:r>
              <a:rPr lang="zh-TW" altLang="en-US" dirty="0">
                <a:ea typeface="+mn-lt"/>
                <a:cs typeface="+mn-lt"/>
              </a:rPr>
              <a:t> </a:t>
            </a:r>
            <a:r>
              <a:rPr lang="en-US" altLang="zh-TW" dirty="0">
                <a:ea typeface="+mn-lt"/>
                <a:cs typeface="+mn-lt"/>
              </a:rPr>
              <a:t>calculate</a:t>
            </a:r>
            <a:r>
              <a:rPr lang="zh-TW" altLang="en-US" dirty="0">
                <a:ea typeface="+mn-lt"/>
                <a:cs typeface="+mn-lt"/>
              </a:rPr>
              <a:t> </a:t>
            </a:r>
            <a:r>
              <a:rPr lang="en-US" altLang="zh-TW" dirty="0">
                <a:ea typeface="+mn-lt"/>
                <a:cs typeface="+mn-lt"/>
              </a:rPr>
              <a:t>P0</a:t>
            </a:r>
            <a:endParaRPr lang="en-US" dirty="0"/>
          </a:p>
          <a:p>
            <a:r>
              <a:rPr lang="en-US" altLang="zh-TW" dirty="0">
                <a:ea typeface="+mn-lt"/>
                <a:cs typeface="+mn-lt"/>
              </a:rPr>
              <a:t>Fix</a:t>
            </a:r>
            <a:r>
              <a:rPr lang="zh-TW" altLang="en-US" dirty="0">
                <a:ea typeface="+mn-lt"/>
                <a:cs typeface="+mn-lt"/>
              </a:rPr>
              <a:t> </a:t>
            </a:r>
            <a:r>
              <a:rPr lang="en-US" altLang="zh-TW" dirty="0">
                <a:ea typeface="+mn-lt"/>
                <a:cs typeface="+mn-lt"/>
              </a:rPr>
              <a:t>P0</a:t>
            </a:r>
            <a:r>
              <a:rPr lang="zh-TW" altLang="en-US" dirty="0">
                <a:ea typeface="+mn-lt"/>
                <a:cs typeface="+mn-lt"/>
              </a:rPr>
              <a:t> </a:t>
            </a:r>
            <a:r>
              <a:rPr lang="en-US" altLang="zh-TW" dirty="0">
                <a:ea typeface="+mn-lt"/>
                <a:cs typeface="+mn-lt"/>
              </a:rPr>
              <a:t>value,</a:t>
            </a:r>
            <a:r>
              <a:rPr lang="zh-TW" altLang="en-US" dirty="0">
                <a:ea typeface="+mn-lt"/>
                <a:cs typeface="+mn-lt"/>
              </a:rPr>
              <a:t> </a:t>
            </a:r>
            <a:r>
              <a:rPr lang="en-US" altLang="zh-TW" dirty="0">
                <a:ea typeface="+mn-lt"/>
                <a:cs typeface="+mn-lt"/>
              </a:rPr>
              <a:t>calculate</a:t>
            </a:r>
            <a:r>
              <a:rPr lang="zh-TW" altLang="en-US" dirty="0">
                <a:ea typeface="+mn-lt"/>
                <a:cs typeface="+mn-lt"/>
              </a:rPr>
              <a:t> </a:t>
            </a:r>
            <a:r>
              <a:rPr lang="en-US" altLang="zh-TW" dirty="0">
                <a:ea typeface="+mn-lt"/>
                <a:cs typeface="+mn-lt"/>
              </a:rPr>
              <a:t>Q1</a:t>
            </a:r>
            <a:endParaRPr lang="en-US" dirty="0"/>
          </a:p>
          <a:p>
            <a:r>
              <a:rPr lang="en-US" altLang="zh-TW" dirty="0">
                <a:ea typeface="+mn-lt"/>
                <a:cs typeface="+mn-lt"/>
              </a:rPr>
              <a:t>Fix</a:t>
            </a:r>
            <a:r>
              <a:rPr lang="zh-TW" altLang="en-US" dirty="0">
                <a:ea typeface="+mn-lt"/>
                <a:cs typeface="+mn-lt"/>
              </a:rPr>
              <a:t> </a:t>
            </a:r>
            <a:r>
              <a:rPr lang="en-US" altLang="zh-TW" dirty="0">
                <a:ea typeface="+mn-lt"/>
                <a:cs typeface="+mn-lt"/>
              </a:rPr>
              <a:t>Q1</a:t>
            </a:r>
            <a:r>
              <a:rPr lang="zh-TW" altLang="en-US" dirty="0">
                <a:ea typeface="+mn-lt"/>
                <a:cs typeface="+mn-lt"/>
              </a:rPr>
              <a:t> </a:t>
            </a:r>
            <a:r>
              <a:rPr lang="en-US" altLang="zh-TW" dirty="0">
                <a:ea typeface="+mn-lt"/>
                <a:cs typeface="+mn-lt"/>
              </a:rPr>
              <a:t>value,</a:t>
            </a:r>
            <a:r>
              <a:rPr lang="zh-TW" altLang="en-US" dirty="0">
                <a:ea typeface="+mn-lt"/>
                <a:cs typeface="+mn-lt"/>
              </a:rPr>
              <a:t> </a:t>
            </a:r>
            <a:r>
              <a:rPr lang="en-US" altLang="zh-TW" dirty="0">
                <a:ea typeface="+mn-lt"/>
                <a:cs typeface="+mn-lt"/>
              </a:rPr>
              <a:t>calculate</a:t>
            </a:r>
            <a:r>
              <a:rPr lang="zh-TW" altLang="en-US" dirty="0">
                <a:ea typeface="+mn-lt"/>
                <a:cs typeface="+mn-lt"/>
              </a:rPr>
              <a:t> </a:t>
            </a:r>
            <a:r>
              <a:rPr lang="en-US" altLang="zh-TW" dirty="0">
                <a:ea typeface="+mn-lt"/>
                <a:cs typeface="+mn-lt"/>
              </a:rPr>
              <a:t>P1</a:t>
            </a:r>
            <a:endParaRPr lang="en-US" dirty="0"/>
          </a:p>
          <a:p>
            <a:r>
              <a:rPr lang="en-US" altLang="zh-TW" dirty="0">
                <a:ea typeface="+mn-lt"/>
                <a:cs typeface="+mn-lt"/>
              </a:rPr>
              <a:t>Iterate</a:t>
            </a:r>
            <a:r>
              <a:rPr lang="en-US" dirty="0">
                <a:ea typeface="+mn-lt"/>
                <a:cs typeface="+mn-lt"/>
              </a:rPr>
              <a:t> above steps</a:t>
            </a:r>
            <a:endParaRPr lang="en-US" dirty="0"/>
          </a:p>
          <a:p>
            <a:pPr lvl="1"/>
            <a:r>
              <a:rPr lang="en-US" sz="2000" dirty="0">
                <a:ea typeface="+mn-lt"/>
                <a:cs typeface="+mn-lt"/>
              </a:rPr>
              <a:t>Until cost function/ loss factor C </a:t>
            </a:r>
            <a:r>
              <a:rPr lang="en-US" altLang="ja-JP" sz="2000" dirty="0">
                <a:ea typeface="+mn-lt"/>
                <a:cs typeface="+mn-lt"/>
              </a:rPr>
              <a:t>decreased</a:t>
            </a:r>
            <a:r>
              <a:rPr lang="en-US" sz="2000" dirty="0">
                <a:ea typeface="+mn-lt"/>
                <a:cs typeface="+mn-lt"/>
              </a:rPr>
              <a:t> (Predicted deviation) (</a:t>
            </a:r>
            <a:r>
              <a:rPr lang="en-US" sz="2000" b="1" u="sng" dirty="0" err="1">
                <a:ea typeface="+mn-lt"/>
                <a:cs typeface="+mn-lt"/>
              </a:rPr>
              <a:t>Iteratation</a:t>
            </a:r>
            <a:r>
              <a:rPr lang="en-US" sz="2000" b="1" u="sng" dirty="0">
                <a:ea typeface="+mn-lt"/>
                <a:cs typeface="+mn-lt"/>
              </a:rPr>
              <a:t> limitation</a:t>
            </a:r>
            <a:r>
              <a:rPr lang="en-US" sz="2000" dirty="0">
                <a:ea typeface="+mn-lt"/>
                <a:cs typeface="+mn-lt"/>
              </a:rPr>
              <a:t> )</a:t>
            </a:r>
            <a:endParaRPr lang="en-US" sz="2000" dirty="0">
              <a:cs typeface="Calibri"/>
            </a:endParaRPr>
          </a:p>
          <a:p>
            <a:endParaRPr lang="en-US" dirty="0">
              <a:cs typeface="Calibri"/>
            </a:endParaRPr>
          </a:p>
        </p:txBody>
      </p:sp>
      <p:pic>
        <p:nvPicPr>
          <p:cNvPr id="4" name="Picture 4" descr="A picture containing object, watch&#10;&#10;Description generated with high confidence">
            <a:extLst>
              <a:ext uri="{FF2B5EF4-FFF2-40B4-BE49-F238E27FC236}">
                <a16:creationId xmlns:a16="http://schemas.microsoft.com/office/drawing/2014/main" id="{B7FC9274-51BF-4C4E-8D71-B104F9BA04BE}"/>
              </a:ext>
            </a:extLst>
          </p:cNvPr>
          <p:cNvPicPr>
            <a:picLocks noChangeAspect="1"/>
          </p:cNvPicPr>
          <p:nvPr/>
        </p:nvPicPr>
        <p:blipFill>
          <a:blip r:embed="rId3"/>
          <a:stretch>
            <a:fillRect/>
          </a:stretch>
        </p:blipFill>
        <p:spPr>
          <a:xfrm>
            <a:off x="1133168" y="5413900"/>
            <a:ext cx="5924025" cy="468095"/>
          </a:xfrm>
          <a:prstGeom prst="rect">
            <a:avLst/>
          </a:prstGeom>
        </p:spPr>
      </p:pic>
      <p:pic>
        <p:nvPicPr>
          <p:cNvPr id="7" name="Picture 6">
            <a:extLst>
              <a:ext uri="{FF2B5EF4-FFF2-40B4-BE49-F238E27FC236}">
                <a16:creationId xmlns:a16="http://schemas.microsoft.com/office/drawing/2014/main" id="{F3985B6A-7B0B-4C11-B341-7B31DA9D564F}"/>
              </a:ext>
            </a:extLst>
          </p:cNvPr>
          <p:cNvPicPr>
            <a:picLocks noChangeAspect="1"/>
          </p:cNvPicPr>
          <p:nvPr/>
        </p:nvPicPr>
        <p:blipFill>
          <a:blip r:embed="rId4"/>
          <a:stretch>
            <a:fillRect/>
          </a:stretch>
        </p:blipFill>
        <p:spPr>
          <a:xfrm>
            <a:off x="1847018" y="6170715"/>
            <a:ext cx="4905375" cy="571500"/>
          </a:xfrm>
          <a:prstGeom prst="rect">
            <a:avLst/>
          </a:prstGeom>
        </p:spPr>
      </p:pic>
      <p:sp>
        <p:nvSpPr>
          <p:cNvPr id="6" name="Date Placeholder 5">
            <a:extLst>
              <a:ext uri="{FF2B5EF4-FFF2-40B4-BE49-F238E27FC236}">
                <a16:creationId xmlns:a16="http://schemas.microsoft.com/office/drawing/2014/main" id="{11FE78B4-7E56-41F4-85A6-D7626E9E5F16}"/>
              </a:ext>
            </a:extLst>
          </p:cNvPr>
          <p:cNvSpPr>
            <a:spLocks noGrp="1"/>
          </p:cNvSpPr>
          <p:nvPr>
            <p:ph type="dt" sz="half" idx="10"/>
          </p:nvPr>
        </p:nvSpPr>
        <p:spPr/>
        <p:txBody>
          <a:bodyPr/>
          <a:lstStyle/>
          <a:p>
            <a:fld id="{7C88038C-B7FC-43B3-8493-4F7ED9EF362E}" type="datetime1">
              <a:rPr lang="en-US" smtClean="0"/>
              <a:t>8/13/2019</a:t>
            </a:fld>
            <a:endParaRPr lang="en-US" dirty="0"/>
          </a:p>
        </p:txBody>
      </p:sp>
      <p:sp>
        <p:nvSpPr>
          <p:cNvPr id="8" name="Slide Number Placeholder 7">
            <a:extLst>
              <a:ext uri="{FF2B5EF4-FFF2-40B4-BE49-F238E27FC236}">
                <a16:creationId xmlns:a16="http://schemas.microsoft.com/office/drawing/2014/main" id="{51B8E2F7-2F07-4944-B455-A4B36EB181F4}"/>
              </a:ext>
            </a:extLst>
          </p:cNvPr>
          <p:cNvSpPr>
            <a:spLocks noGrp="1"/>
          </p:cNvSpPr>
          <p:nvPr>
            <p:ph type="sldNum" sz="quarter" idx="12"/>
          </p:nvPr>
        </p:nvSpPr>
        <p:spPr/>
        <p:txBody>
          <a:bodyPr/>
          <a:lstStyle/>
          <a:p>
            <a:fld id="{330EA680-D336-4FF7-8B7A-9848BB0A1C32}" type="slidenum">
              <a:rPr lang="en-US" smtClean="0"/>
              <a:t>28</a:t>
            </a:fld>
            <a:endParaRPr lang="en-US" dirty="0"/>
          </a:p>
        </p:txBody>
      </p:sp>
    </p:spTree>
    <p:extLst>
      <p:ext uri="{BB962C8B-B14F-4D97-AF65-F5344CB8AC3E}">
        <p14:creationId xmlns:p14="http://schemas.microsoft.com/office/powerpoint/2010/main" val="4022671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8F27-1415-47F4-BB2D-4BD6320690E1}"/>
              </a:ext>
            </a:extLst>
          </p:cNvPr>
          <p:cNvSpPr>
            <a:spLocks noGrp="1"/>
          </p:cNvSpPr>
          <p:nvPr>
            <p:ph type="title"/>
          </p:nvPr>
        </p:nvSpPr>
        <p:spPr/>
        <p:txBody>
          <a:bodyPr/>
          <a:lstStyle/>
          <a:p>
            <a:r>
              <a:rPr lang="en-US">
                <a:cs typeface="Calibri Light"/>
              </a:rPr>
              <a:t>ALS</a:t>
            </a:r>
            <a:endParaRPr lang="en-US"/>
          </a:p>
        </p:txBody>
      </p:sp>
      <p:pic>
        <p:nvPicPr>
          <p:cNvPr id="4" name="Picture 4" descr="A close up of text on a white background&#10;&#10;Description generated with very high confidence">
            <a:extLst>
              <a:ext uri="{FF2B5EF4-FFF2-40B4-BE49-F238E27FC236}">
                <a16:creationId xmlns:a16="http://schemas.microsoft.com/office/drawing/2014/main" id="{A0BD9D2B-CCFE-4E8F-BADB-05FA06A8532C}"/>
              </a:ext>
            </a:extLst>
          </p:cNvPr>
          <p:cNvPicPr>
            <a:picLocks noGrp="1" noChangeAspect="1"/>
          </p:cNvPicPr>
          <p:nvPr>
            <p:ph idx="1"/>
          </p:nvPr>
        </p:nvPicPr>
        <p:blipFill>
          <a:blip r:embed="rId2"/>
          <a:stretch>
            <a:fillRect/>
          </a:stretch>
        </p:blipFill>
        <p:spPr>
          <a:xfrm>
            <a:off x="2717120" y="1825625"/>
            <a:ext cx="6757760" cy="4351338"/>
          </a:xfrm>
          <a:prstGeom prst="rect">
            <a:avLst/>
          </a:prstGeom>
        </p:spPr>
      </p:pic>
    </p:spTree>
    <p:extLst>
      <p:ext uri="{BB962C8B-B14F-4D97-AF65-F5344CB8AC3E}">
        <p14:creationId xmlns:p14="http://schemas.microsoft.com/office/powerpoint/2010/main" val="395335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RS-Challenge-Diversity</a:t>
            </a:r>
            <a:endParaRPr lang="en-US" dirty="0"/>
          </a:p>
        </p:txBody>
      </p:sp>
      <p:sp>
        <p:nvSpPr>
          <p:cNvPr id="3" name="Content Placeholder 2">
            <a:extLst>
              <a:ext uri="{FF2B5EF4-FFF2-40B4-BE49-F238E27FC236}">
                <a16:creationId xmlns:a16="http://schemas.microsoft.com/office/drawing/2014/main" id="{4897B7C2-2C6B-400F-B20A-6583B14C7207}"/>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When the task is to recommend items which are likely to be appreciated by a particular user, it is usually most effective to recommend popular and highly rated items. </a:t>
            </a:r>
            <a:endParaRPr lang="en-US">
              <a:cs typeface="Calibri" panose="020F0502020204030204"/>
            </a:endParaRPr>
          </a:p>
          <a:p>
            <a:r>
              <a:rPr lang="en-US" dirty="0">
                <a:ea typeface="+mn-lt"/>
                <a:cs typeface="+mn-lt"/>
              </a:rPr>
              <a:t>Such recommendation, however, has very little value for the users because </a:t>
            </a:r>
            <a:r>
              <a:rPr lang="en-US" u="sng" dirty="0">
                <a:ea typeface="+mn-lt"/>
                <a:cs typeface="+mn-lt"/>
              </a:rPr>
              <a:t>popular objects are easy to find</a:t>
            </a:r>
            <a:r>
              <a:rPr lang="en-US" dirty="0">
                <a:ea typeface="+mn-lt"/>
                <a:cs typeface="+mn-lt"/>
              </a:rPr>
              <a:t> (</a:t>
            </a:r>
            <a:r>
              <a:rPr lang="en-US" u="sng" dirty="0">
                <a:ea typeface="+mn-lt"/>
                <a:cs typeface="+mn-lt"/>
              </a:rPr>
              <a:t>often they are even hard to avoid) without a recommender system</a:t>
            </a:r>
            <a:r>
              <a:rPr lang="en-US" dirty="0">
                <a:ea typeface="+mn-lt"/>
                <a:cs typeface="+mn-lt"/>
              </a:rPr>
              <a:t>.</a:t>
            </a:r>
            <a:endParaRPr lang="en-US" altLang="zh-TW" dirty="0"/>
          </a:p>
          <a:p>
            <a:r>
              <a:rPr lang="en-US" altLang="zh-TW" dirty="0">
                <a:ea typeface="+mn-lt"/>
                <a:cs typeface="+mn-lt"/>
              </a:rPr>
              <a:t>A</a:t>
            </a:r>
            <a:r>
              <a:rPr lang="zh-TW" altLang="en-US" dirty="0">
                <a:ea typeface="+mn-lt"/>
                <a:cs typeface="+mn-lt"/>
              </a:rPr>
              <a:t> </a:t>
            </a:r>
            <a:r>
              <a:rPr lang="en-US" altLang="zh-TW" dirty="0">
                <a:ea typeface="+mn-lt"/>
                <a:cs typeface="+mn-lt"/>
              </a:rPr>
              <a:t>good</a:t>
            </a:r>
            <a:r>
              <a:rPr lang="zh-TW" altLang="en-US" dirty="0">
                <a:ea typeface="+mn-lt"/>
                <a:cs typeface="+mn-lt"/>
              </a:rPr>
              <a:t> </a:t>
            </a:r>
            <a:r>
              <a:rPr lang="en-US" altLang="zh-TW" dirty="0">
                <a:ea typeface="+mn-lt"/>
                <a:cs typeface="+mn-lt"/>
              </a:rPr>
              <a:t>list</a:t>
            </a:r>
            <a:r>
              <a:rPr lang="zh-TW" altLang="en-US" dirty="0">
                <a:ea typeface="+mn-lt"/>
                <a:cs typeface="+mn-lt"/>
              </a:rPr>
              <a:t> </a:t>
            </a:r>
            <a:r>
              <a:rPr lang="en-US" altLang="zh-TW" dirty="0">
                <a:ea typeface="+mn-lt"/>
                <a:cs typeface="+mn-lt"/>
              </a:rPr>
              <a:t>of</a:t>
            </a:r>
            <a:r>
              <a:rPr lang="zh-TW" altLang="en-US" dirty="0">
                <a:ea typeface="+mn-lt"/>
                <a:cs typeface="+mn-lt"/>
              </a:rPr>
              <a:t> </a:t>
            </a:r>
            <a:r>
              <a:rPr lang="en-US" altLang="zh-TW" dirty="0">
                <a:ea typeface="+mn-lt"/>
                <a:cs typeface="+mn-lt"/>
              </a:rPr>
              <a:t>recommended</a:t>
            </a:r>
            <a:r>
              <a:rPr lang="zh-TW" altLang="en-US" dirty="0">
                <a:ea typeface="+mn-lt"/>
                <a:cs typeface="+mn-lt"/>
              </a:rPr>
              <a:t> </a:t>
            </a:r>
            <a:r>
              <a:rPr lang="en-US" altLang="zh-TW" dirty="0">
                <a:ea typeface="+mn-lt"/>
                <a:cs typeface="+mn-lt"/>
              </a:rPr>
              <a:t>items</a:t>
            </a:r>
            <a:r>
              <a:rPr lang="zh-TW" altLang="en-US" dirty="0">
                <a:ea typeface="+mn-lt"/>
                <a:cs typeface="+mn-lt"/>
              </a:rPr>
              <a:t> </a:t>
            </a:r>
            <a:r>
              <a:rPr lang="en-US" altLang="zh-TW" dirty="0">
                <a:ea typeface="+mn-lt"/>
                <a:cs typeface="+mn-lt"/>
              </a:rPr>
              <a:t>hence</a:t>
            </a:r>
            <a:r>
              <a:rPr lang="zh-TW" altLang="en-US" dirty="0">
                <a:ea typeface="+mn-lt"/>
                <a:cs typeface="+mn-lt"/>
              </a:rPr>
              <a:t> </a:t>
            </a:r>
            <a:r>
              <a:rPr lang="en-US" altLang="zh-TW" u="sng" dirty="0">
                <a:ea typeface="+mn-lt"/>
                <a:cs typeface="+mn-lt"/>
              </a:rPr>
              <a:t>should</a:t>
            </a:r>
            <a:r>
              <a:rPr lang="zh-TW" altLang="en-US" u="sng" dirty="0">
                <a:ea typeface="+mn-lt"/>
                <a:cs typeface="+mn-lt"/>
              </a:rPr>
              <a:t> </a:t>
            </a:r>
            <a:r>
              <a:rPr lang="en-US" altLang="zh-TW" u="sng" dirty="0">
                <a:ea typeface="+mn-lt"/>
                <a:cs typeface="+mn-lt"/>
              </a:rPr>
              <a:t>contain</a:t>
            </a:r>
            <a:r>
              <a:rPr lang="zh-TW" altLang="en-US" u="sng" dirty="0">
                <a:ea typeface="+mn-lt"/>
                <a:cs typeface="+mn-lt"/>
              </a:rPr>
              <a:t> </a:t>
            </a:r>
            <a:r>
              <a:rPr lang="en-US" altLang="zh-TW" u="sng" dirty="0">
                <a:ea typeface="+mn-lt"/>
                <a:cs typeface="+mn-lt"/>
              </a:rPr>
              <a:t>also</a:t>
            </a:r>
            <a:r>
              <a:rPr lang="zh-TW" altLang="en-US" u="sng" dirty="0">
                <a:ea typeface="+mn-lt"/>
                <a:cs typeface="+mn-lt"/>
              </a:rPr>
              <a:t> </a:t>
            </a:r>
            <a:r>
              <a:rPr lang="en-US" altLang="zh-TW" u="sng" dirty="0">
                <a:ea typeface="+mn-lt"/>
                <a:cs typeface="+mn-lt"/>
              </a:rPr>
              <a:t>less</a:t>
            </a:r>
            <a:r>
              <a:rPr lang="zh-TW" altLang="en-US" u="sng" dirty="0">
                <a:ea typeface="+mn-lt"/>
                <a:cs typeface="+mn-lt"/>
              </a:rPr>
              <a:t> </a:t>
            </a:r>
            <a:r>
              <a:rPr lang="en-US" altLang="zh-TW" u="sng" dirty="0">
                <a:ea typeface="+mn-lt"/>
                <a:cs typeface="+mn-lt"/>
              </a:rPr>
              <a:t>obvious</a:t>
            </a:r>
            <a:r>
              <a:rPr lang="zh-TW" altLang="en-US" u="sng" dirty="0">
                <a:ea typeface="+mn-lt"/>
                <a:cs typeface="+mn-lt"/>
              </a:rPr>
              <a:t> </a:t>
            </a:r>
            <a:r>
              <a:rPr lang="en-US" altLang="zh-TW" u="sng" dirty="0">
                <a:ea typeface="+mn-lt"/>
                <a:cs typeface="+mn-lt"/>
              </a:rPr>
              <a:t>items</a:t>
            </a:r>
            <a:r>
              <a:rPr lang="zh-TW" altLang="en-US" u="sng" dirty="0">
                <a:ea typeface="+mn-lt"/>
                <a:cs typeface="+mn-lt"/>
              </a:rPr>
              <a:t> </a:t>
            </a:r>
            <a:r>
              <a:rPr lang="en-US" altLang="zh-TW" u="sng" dirty="0">
                <a:ea typeface="+mn-lt"/>
                <a:cs typeface="+mn-lt"/>
              </a:rPr>
              <a:t>that</a:t>
            </a:r>
            <a:r>
              <a:rPr lang="zh-TW" altLang="en-US" u="sng" dirty="0">
                <a:ea typeface="+mn-lt"/>
                <a:cs typeface="+mn-lt"/>
              </a:rPr>
              <a:t> </a:t>
            </a:r>
            <a:r>
              <a:rPr lang="en-US" altLang="zh-TW" u="sng" dirty="0">
                <a:ea typeface="+mn-lt"/>
                <a:cs typeface="+mn-lt"/>
              </a:rPr>
              <a:t>are</a:t>
            </a:r>
            <a:r>
              <a:rPr lang="zh-TW" altLang="en-US" u="sng" dirty="0">
                <a:ea typeface="+mn-lt"/>
                <a:cs typeface="+mn-lt"/>
              </a:rPr>
              <a:t> </a:t>
            </a:r>
            <a:r>
              <a:rPr lang="en-US" altLang="zh-TW" u="sng" dirty="0">
                <a:ea typeface="+mn-lt"/>
                <a:cs typeface="+mn-lt"/>
              </a:rPr>
              <a:t>unlikely</a:t>
            </a:r>
            <a:r>
              <a:rPr lang="zh-TW" altLang="en-US" u="sng" dirty="0">
                <a:ea typeface="+mn-lt"/>
                <a:cs typeface="+mn-lt"/>
              </a:rPr>
              <a:t> </a:t>
            </a:r>
            <a:r>
              <a:rPr lang="en-US" altLang="zh-TW" u="sng" dirty="0">
                <a:ea typeface="+mn-lt"/>
                <a:cs typeface="+mn-lt"/>
              </a:rPr>
              <a:t>to</a:t>
            </a:r>
            <a:r>
              <a:rPr lang="zh-TW" altLang="en-US" u="sng" dirty="0">
                <a:ea typeface="+mn-lt"/>
                <a:cs typeface="+mn-lt"/>
              </a:rPr>
              <a:t> </a:t>
            </a:r>
            <a:r>
              <a:rPr lang="en-US" altLang="zh-TW" u="sng" dirty="0">
                <a:ea typeface="+mn-lt"/>
                <a:cs typeface="+mn-lt"/>
              </a:rPr>
              <a:t>be</a:t>
            </a:r>
            <a:r>
              <a:rPr lang="zh-TW" altLang="en-US" u="sng" dirty="0">
                <a:ea typeface="+mn-lt"/>
                <a:cs typeface="+mn-lt"/>
              </a:rPr>
              <a:t> </a:t>
            </a:r>
            <a:r>
              <a:rPr lang="en-US" altLang="zh-TW" u="sng" dirty="0">
                <a:ea typeface="+mn-lt"/>
                <a:cs typeface="+mn-lt"/>
              </a:rPr>
              <a:t>reached</a:t>
            </a:r>
            <a:r>
              <a:rPr lang="zh-TW" altLang="en-US" u="sng" dirty="0">
                <a:ea typeface="+mn-lt"/>
                <a:cs typeface="+mn-lt"/>
              </a:rPr>
              <a:t> </a:t>
            </a:r>
            <a:r>
              <a:rPr lang="en-US" altLang="zh-TW" u="sng" dirty="0">
                <a:ea typeface="+mn-lt"/>
                <a:cs typeface="+mn-lt"/>
              </a:rPr>
              <a:t>by</a:t>
            </a:r>
            <a:r>
              <a:rPr lang="zh-TW" altLang="en-US" u="sng" dirty="0">
                <a:ea typeface="+mn-lt"/>
                <a:cs typeface="+mn-lt"/>
              </a:rPr>
              <a:t> </a:t>
            </a:r>
            <a:r>
              <a:rPr lang="en-US" altLang="zh-TW" u="sng" dirty="0">
                <a:ea typeface="+mn-lt"/>
                <a:cs typeface="+mn-lt"/>
              </a:rPr>
              <a:t>the</a:t>
            </a:r>
            <a:r>
              <a:rPr lang="zh-TW" altLang="en-US" u="sng" dirty="0">
                <a:ea typeface="+mn-lt"/>
                <a:cs typeface="+mn-lt"/>
              </a:rPr>
              <a:t> </a:t>
            </a:r>
            <a:r>
              <a:rPr lang="en-US" altLang="zh-TW" u="sng" dirty="0">
                <a:ea typeface="+mn-lt"/>
                <a:cs typeface="+mn-lt"/>
              </a:rPr>
              <a:t>users</a:t>
            </a:r>
            <a:r>
              <a:rPr lang="zh-TW" altLang="en-US" u="sng" dirty="0">
                <a:ea typeface="+mn-lt"/>
                <a:cs typeface="+mn-lt"/>
              </a:rPr>
              <a:t> </a:t>
            </a:r>
            <a:r>
              <a:rPr lang="en-US" altLang="zh-TW" u="sng" dirty="0">
                <a:ea typeface="+mn-lt"/>
                <a:cs typeface="+mn-lt"/>
              </a:rPr>
              <a:t>themselves.</a:t>
            </a:r>
            <a:r>
              <a:rPr lang="zh-TW" altLang="en-US" u="sng" dirty="0">
                <a:ea typeface="+mn-lt"/>
                <a:cs typeface="+mn-lt"/>
              </a:rPr>
              <a:t> </a:t>
            </a:r>
            <a:endParaRPr lang="en-US" altLang="zh-TW" u="sng" dirty="0">
              <a:ea typeface="+mn-lt"/>
              <a:cs typeface="+mn-lt"/>
            </a:endParaRPr>
          </a:p>
          <a:p>
            <a:r>
              <a:rPr lang="en-US" altLang="zh-TW" dirty="0">
                <a:ea typeface="+mn-lt"/>
                <a:cs typeface="+mn-lt"/>
              </a:rPr>
              <a:t>Approaches</a:t>
            </a:r>
            <a:r>
              <a:rPr lang="zh-TW" altLang="en-US" dirty="0">
                <a:ea typeface="+mn-lt"/>
                <a:cs typeface="+mn-lt"/>
              </a:rPr>
              <a:t> </a:t>
            </a:r>
            <a:r>
              <a:rPr lang="en-US" altLang="zh-TW" dirty="0">
                <a:ea typeface="+mn-lt"/>
                <a:cs typeface="+mn-lt"/>
              </a:rPr>
              <a:t>to</a:t>
            </a:r>
            <a:r>
              <a:rPr lang="zh-TW" altLang="en-US" dirty="0">
                <a:ea typeface="+mn-lt"/>
                <a:cs typeface="+mn-lt"/>
              </a:rPr>
              <a:t> </a:t>
            </a:r>
            <a:r>
              <a:rPr lang="en-US" altLang="zh-TW" dirty="0">
                <a:ea typeface="+mn-lt"/>
                <a:cs typeface="+mn-lt"/>
              </a:rPr>
              <a:t>this</a:t>
            </a:r>
            <a:r>
              <a:rPr lang="zh-TW" altLang="en-US" dirty="0">
                <a:ea typeface="+mn-lt"/>
                <a:cs typeface="+mn-lt"/>
              </a:rPr>
              <a:t> </a:t>
            </a:r>
            <a:r>
              <a:rPr lang="en-US" altLang="zh-TW" dirty="0">
                <a:ea typeface="+mn-lt"/>
                <a:cs typeface="+mn-lt"/>
              </a:rPr>
              <a:t>problem</a:t>
            </a:r>
            <a:r>
              <a:rPr lang="zh-TW" altLang="en-US" dirty="0">
                <a:ea typeface="+mn-lt"/>
                <a:cs typeface="+mn-lt"/>
              </a:rPr>
              <a:t> </a:t>
            </a:r>
            <a:r>
              <a:rPr lang="en-US" altLang="zh-TW" dirty="0">
                <a:ea typeface="+mn-lt"/>
                <a:cs typeface="+mn-lt"/>
              </a:rPr>
              <a:t>include</a:t>
            </a:r>
            <a:r>
              <a:rPr lang="zh-TW" altLang="en-US" dirty="0">
                <a:ea typeface="+mn-lt"/>
                <a:cs typeface="+mn-lt"/>
              </a:rPr>
              <a:t> </a:t>
            </a:r>
            <a:r>
              <a:rPr lang="en-US" altLang="zh-TW" dirty="0">
                <a:ea typeface="+mn-lt"/>
                <a:cs typeface="+mn-lt"/>
              </a:rPr>
              <a:t>direct</a:t>
            </a:r>
            <a:r>
              <a:rPr lang="zh-TW" altLang="en-US" dirty="0">
                <a:ea typeface="+mn-lt"/>
                <a:cs typeface="+mn-lt"/>
              </a:rPr>
              <a:t> </a:t>
            </a:r>
            <a:r>
              <a:rPr lang="en-US" altLang="zh-TW" dirty="0">
                <a:ea typeface="+mn-lt"/>
                <a:cs typeface="+mn-lt"/>
              </a:rPr>
              <a:t>enhancement</a:t>
            </a:r>
            <a:r>
              <a:rPr lang="zh-TW" altLang="en-US" dirty="0">
                <a:ea typeface="+mn-lt"/>
                <a:cs typeface="+mn-lt"/>
              </a:rPr>
              <a:t> </a:t>
            </a:r>
            <a:r>
              <a:rPr lang="en-US" altLang="zh-TW" dirty="0">
                <a:ea typeface="+mn-lt"/>
                <a:cs typeface="+mn-lt"/>
              </a:rPr>
              <a:t>of</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recommendation</a:t>
            </a:r>
            <a:r>
              <a:rPr lang="zh-TW" altLang="en-US" dirty="0">
                <a:ea typeface="+mn-lt"/>
                <a:cs typeface="+mn-lt"/>
              </a:rPr>
              <a:t> </a:t>
            </a:r>
            <a:r>
              <a:rPr lang="en-US" altLang="zh-TW" dirty="0">
                <a:ea typeface="+mn-lt"/>
                <a:cs typeface="+mn-lt"/>
              </a:rPr>
              <a:t>list</a:t>
            </a:r>
            <a:r>
              <a:rPr lang="zh-TW" altLang="en-US" dirty="0">
                <a:ea typeface="+mn-lt"/>
                <a:cs typeface="+mn-lt"/>
              </a:rPr>
              <a:t>’</a:t>
            </a:r>
            <a:r>
              <a:rPr lang="en-US" altLang="zh-TW" dirty="0">
                <a:ea typeface="+mn-lt"/>
                <a:cs typeface="+mn-lt"/>
              </a:rPr>
              <a:t>s</a:t>
            </a:r>
            <a:r>
              <a:rPr lang="zh-TW" altLang="en-US" dirty="0">
                <a:ea typeface="+mn-lt"/>
                <a:cs typeface="+mn-lt"/>
              </a:rPr>
              <a:t> </a:t>
            </a:r>
            <a:r>
              <a:rPr lang="en-US" altLang="zh-TW" dirty="0">
                <a:ea typeface="+mn-lt"/>
                <a:cs typeface="+mn-lt"/>
              </a:rPr>
              <a:t>diversity</a:t>
            </a:r>
            <a:r>
              <a:rPr lang="zh-TW" altLang="en-US" dirty="0">
                <a:ea typeface="+mn-lt"/>
                <a:cs typeface="+mn-lt"/>
              </a:rPr>
              <a:t> </a:t>
            </a:r>
            <a:r>
              <a:rPr lang="en-US" altLang="zh-TW" dirty="0">
                <a:ea typeface="+mn-lt"/>
                <a:cs typeface="+mn-lt"/>
              </a:rPr>
              <a:t>and</a:t>
            </a:r>
            <a:r>
              <a:rPr lang="zh-TW" altLang="en-US" dirty="0">
                <a:ea typeface="+mn-lt"/>
                <a:cs typeface="+mn-lt"/>
              </a:rPr>
              <a:t> </a:t>
            </a:r>
            <a:r>
              <a:rPr lang="en-US" altLang="zh-TW" dirty="0">
                <a:ea typeface="+mn-lt"/>
                <a:cs typeface="+mn-lt"/>
              </a:rPr>
              <a:t>the</a:t>
            </a:r>
            <a:r>
              <a:rPr lang="zh-TW" altLang="en-US" dirty="0">
                <a:ea typeface="+mn-lt"/>
                <a:cs typeface="+mn-lt"/>
              </a:rPr>
              <a:t> </a:t>
            </a:r>
            <a:r>
              <a:rPr lang="en-US" altLang="zh-TW" dirty="0">
                <a:ea typeface="+mn-lt"/>
                <a:cs typeface="+mn-lt"/>
              </a:rPr>
              <a:t>use</a:t>
            </a:r>
            <a:r>
              <a:rPr lang="zh-TW" altLang="en-US" dirty="0">
                <a:ea typeface="+mn-lt"/>
                <a:cs typeface="+mn-lt"/>
              </a:rPr>
              <a:t> </a:t>
            </a:r>
            <a:r>
              <a:rPr lang="en-US" altLang="zh-TW" dirty="0">
                <a:ea typeface="+mn-lt"/>
                <a:cs typeface="+mn-lt"/>
              </a:rPr>
              <a:t>of</a:t>
            </a:r>
            <a:r>
              <a:rPr lang="zh-TW" altLang="en-US" dirty="0">
                <a:ea typeface="+mn-lt"/>
                <a:cs typeface="+mn-lt"/>
              </a:rPr>
              <a:t> </a:t>
            </a:r>
            <a:r>
              <a:rPr lang="en-US" altLang="zh-TW" u="sng" dirty="0">
                <a:ea typeface="+mn-lt"/>
                <a:cs typeface="+mn-lt"/>
              </a:rPr>
              <a:t>hybrid</a:t>
            </a:r>
            <a:r>
              <a:rPr lang="zh-TW" altLang="en-US" dirty="0">
                <a:ea typeface="+mn-lt"/>
                <a:cs typeface="+mn-lt"/>
              </a:rPr>
              <a:t> </a:t>
            </a:r>
            <a:r>
              <a:rPr lang="en-US" altLang="zh-TW" dirty="0">
                <a:ea typeface="+mn-lt"/>
                <a:cs typeface="+mn-lt"/>
              </a:rPr>
              <a:t>recommendation</a:t>
            </a:r>
            <a:r>
              <a:rPr lang="zh-TW" altLang="en-US" dirty="0">
                <a:ea typeface="+mn-lt"/>
                <a:cs typeface="+mn-lt"/>
              </a:rPr>
              <a:t> </a:t>
            </a:r>
            <a:r>
              <a:rPr lang="en-US" altLang="zh-TW" dirty="0">
                <a:ea typeface="+mn-lt"/>
                <a:cs typeface="+mn-lt"/>
              </a:rPr>
              <a:t>methods.</a:t>
            </a:r>
            <a:endParaRPr lang="en-US" dirty="0">
              <a:cs typeface="Calibri"/>
            </a:endParaRPr>
          </a:p>
          <a:p>
            <a:endParaRPr lang="en-US" dirty="0">
              <a:cs typeface="Calibri"/>
            </a:endParaRPr>
          </a:p>
        </p:txBody>
      </p:sp>
    </p:spTree>
    <p:extLst>
      <p:ext uri="{BB962C8B-B14F-4D97-AF65-F5344CB8AC3E}">
        <p14:creationId xmlns:p14="http://schemas.microsoft.com/office/powerpoint/2010/main" val="6491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8F27-1415-47F4-BB2D-4BD6320690E1}"/>
              </a:ext>
            </a:extLst>
          </p:cNvPr>
          <p:cNvSpPr>
            <a:spLocks noGrp="1"/>
          </p:cNvSpPr>
          <p:nvPr>
            <p:ph type="title"/>
          </p:nvPr>
        </p:nvSpPr>
        <p:spPr/>
        <p:txBody>
          <a:bodyPr/>
          <a:lstStyle/>
          <a:p>
            <a:r>
              <a:rPr lang="en-US">
                <a:cs typeface="Calibri Light"/>
              </a:rPr>
              <a:t>ALS</a:t>
            </a:r>
            <a:endParaRPr lang="en-US"/>
          </a:p>
        </p:txBody>
      </p:sp>
      <p:pic>
        <p:nvPicPr>
          <p:cNvPr id="4" name="Picture 4" descr="A close up of text on a white background&#10;&#10;Description generated with high confidence">
            <a:extLst>
              <a:ext uri="{FF2B5EF4-FFF2-40B4-BE49-F238E27FC236}">
                <a16:creationId xmlns:a16="http://schemas.microsoft.com/office/drawing/2014/main" id="{91603A0E-72BB-4259-A1E4-F4ADD4008BF1}"/>
              </a:ext>
            </a:extLst>
          </p:cNvPr>
          <p:cNvPicPr>
            <a:picLocks noGrp="1" noChangeAspect="1"/>
          </p:cNvPicPr>
          <p:nvPr>
            <p:ph sz="half" idx="1"/>
          </p:nvPr>
        </p:nvPicPr>
        <p:blipFill>
          <a:blip r:embed="rId2"/>
          <a:stretch>
            <a:fillRect/>
          </a:stretch>
        </p:blipFill>
        <p:spPr>
          <a:xfrm>
            <a:off x="838200" y="1900445"/>
            <a:ext cx="5181600" cy="4201698"/>
          </a:xfrm>
          <a:prstGeom prst="rect">
            <a:avLst/>
          </a:prstGeom>
        </p:spPr>
      </p:pic>
      <p:pic>
        <p:nvPicPr>
          <p:cNvPr id="5" name="Picture 5" descr="A screenshot of text&#10;&#10;Description generated with very high confidence">
            <a:extLst>
              <a:ext uri="{FF2B5EF4-FFF2-40B4-BE49-F238E27FC236}">
                <a16:creationId xmlns:a16="http://schemas.microsoft.com/office/drawing/2014/main" id="{6D1BBC7D-8021-4603-ABD4-BA604CFB016A}"/>
              </a:ext>
            </a:extLst>
          </p:cNvPr>
          <p:cNvPicPr>
            <a:picLocks noGrp="1" noChangeAspect="1"/>
          </p:cNvPicPr>
          <p:nvPr>
            <p:ph sz="half" idx="2"/>
          </p:nvPr>
        </p:nvPicPr>
        <p:blipFill>
          <a:blip r:embed="rId3"/>
          <a:stretch>
            <a:fillRect/>
          </a:stretch>
        </p:blipFill>
        <p:spPr>
          <a:xfrm>
            <a:off x="6172200" y="2399135"/>
            <a:ext cx="5181600" cy="3204318"/>
          </a:xfrm>
          <a:prstGeom prst="rect">
            <a:avLst/>
          </a:prstGeom>
        </p:spPr>
      </p:pic>
    </p:spTree>
    <p:extLst>
      <p:ext uri="{BB962C8B-B14F-4D97-AF65-F5344CB8AC3E}">
        <p14:creationId xmlns:p14="http://schemas.microsoft.com/office/powerpoint/2010/main" val="257459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cs typeface="Calibri Light"/>
              </a:rPr>
              <a:t>The End</a:t>
            </a:r>
            <a:br>
              <a:rPr lang="en-US" dirty="0">
                <a:cs typeface="Calibri Light"/>
              </a:rPr>
            </a:br>
            <a:r>
              <a:rPr lang="en-US" dirty="0">
                <a:cs typeface="Calibri Light"/>
              </a:rPr>
              <a:t>Recommendation System</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6th Aug 2019</a:t>
            </a:r>
          </a:p>
          <a:p>
            <a:r>
              <a:rPr lang="en-US" dirty="0">
                <a:cs typeface="Calibri"/>
              </a:rPr>
              <a:t>Kuan Sao I</a:t>
            </a:r>
          </a:p>
        </p:txBody>
      </p:sp>
      <p:sp>
        <p:nvSpPr>
          <p:cNvPr id="4" name="Date Placeholder 3">
            <a:extLst>
              <a:ext uri="{FF2B5EF4-FFF2-40B4-BE49-F238E27FC236}">
                <a16:creationId xmlns:a16="http://schemas.microsoft.com/office/drawing/2014/main" id="{4EB10E66-A103-4612-818E-0B2D3F9B4947}"/>
              </a:ext>
            </a:extLst>
          </p:cNvPr>
          <p:cNvSpPr>
            <a:spLocks noGrp="1"/>
          </p:cNvSpPr>
          <p:nvPr>
            <p:ph type="dt" sz="half" idx="10"/>
          </p:nvPr>
        </p:nvSpPr>
        <p:spPr/>
        <p:txBody>
          <a:bodyPr/>
          <a:lstStyle/>
          <a:p>
            <a:fld id="{2BC13FCD-DD54-4FD2-903C-654F4452FBA9}" type="datetime1">
              <a:rPr lang="en-US" smtClean="0"/>
              <a:t>8/13/2019</a:t>
            </a:fld>
            <a:endParaRPr lang="en-US" dirty="0"/>
          </a:p>
        </p:txBody>
      </p:sp>
      <p:sp>
        <p:nvSpPr>
          <p:cNvPr id="5" name="Slide Number Placeholder 4">
            <a:extLst>
              <a:ext uri="{FF2B5EF4-FFF2-40B4-BE49-F238E27FC236}">
                <a16:creationId xmlns:a16="http://schemas.microsoft.com/office/drawing/2014/main" id="{B22BBF74-0813-4782-87E8-C2E055CDA8CE}"/>
              </a:ext>
            </a:extLst>
          </p:cNvPr>
          <p:cNvSpPr>
            <a:spLocks noGrp="1"/>
          </p:cNvSpPr>
          <p:nvPr>
            <p:ph type="sldNum" sz="quarter" idx="12"/>
          </p:nvPr>
        </p:nvSpPr>
        <p:spPr/>
        <p:txBody>
          <a:bodyPr/>
          <a:lstStyle/>
          <a:p>
            <a:fld id="{330EA680-D336-4FF7-8B7A-9848BB0A1C32}" type="slidenum">
              <a:rPr lang="en-US" smtClean="0"/>
              <a:t>31</a:t>
            </a:fld>
            <a:endParaRPr lang="en-US" dirty="0"/>
          </a:p>
        </p:txBody>
      </p:sp>
    </p:spTree>
    <p:extLst>
      <p:ext uri="{BB962C8B-B14F-4D97-AF65-F5344CB8AC3E}">
        <p14:creationId xmlns:p14="http://schemas.microsoft.com/office/powerpoint/2010/main" val="163655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RS-Challenge-</a:t>
            </a:r>
            <a:r>
              <a:rPr lang="en-US" dirty="0">
                <a:ea typeface="+mj-lt"/>
                <a:cs typeface="+mj-lt"/>
              </a:rPr>
              <a:t> Vulnerability to attacks.</a:t>
            </a:r>
            <a:endParaRPr lang="en-US" dirty="0">
              <a:cs typeface="Calibri Light"/>
            </a:endParaRPr>
          </a:p>
        </p:txBody>
      </p:sp>
      <p:pic>
        <p:nvPicPr>
          <p:cNvPr id="5" name="Picture 5" descr="A screenshot of a cell phone&#10;&#10;Description generated with high confidence">
            <a:extLst>
              <a:ext uri="{FF2B5EF4-FFF2-40B4-BE49-F238E27FC236}">
                <a16:creationId xmlns:a16="http://schemas.microsoft.com/office/drawing/2014/main" id="{08A8A0C4-BE95-4CC1-A530-430A06316862}"/>
              </a:ext>
            </a:extLst>
          </p:cNvPr>
          <p:cNvPicPr>
            <a:picLocks noGrp="1" noChangeAspect="1"/>
          </p:cNvPicPr>
          <p:nvPr>
            <p:ph sz="half" idx="1"/>
          </p:nvPr>
        </p:nvPicPr>
        <p:blipFill>
          <a:blip r:embed="rId3"/>
          <a:stretch>
            <a:fillRect/>
          </a:stretch>
        </p:blipFill>
        <p:spPr>
          <a:xfrm>
            <a:off x="838200" y="2174601"/>
            <a:ext cx="5181600" cy="3653386"/>
          </a:xfrm>
          <a:prstGeom prst="rect">
            <a:avLst/>
          </a:prstGeom>
        </p:spPr>
      </p:pic>
      <p:sp>
        <p:nvSpPr>
          <p:cNvPr id="4" name="Content Placeholder 3">
            <a:extLst>
              <a:ext uri="{FF2B5EF4-FFF2-40B4-BE49-F238E27FC236}">
                <a16:creationId xmlns:a16="http://schemas.microsoft.com/office/drawing/2014/main" id="{B078221F-C865-42C1-B239-DCF5C0C04144}"/>
              </a:ext>
            </a:extLst>
          </p:cNvPr>
          <p:cNvSpPr>
            <a:spLocks noGrp="1"/>
          </p:cNvSpPr>
          <p:nvPr>
            <p:ph sz="half" idx="2"/>
          </p:nvPr>
        </p:nvSpPr>
        <p:spPr/>
        <p:txBody>
          <a:bodyPr vert="horz" lIns="91440" tIns="45720" rIns="91440" bIns="45720" rtlCol="0" anchor="t">
            <a:normAutofit/>
          </a:bodyPr>
          <a:lstStyle/>
          <a:p>
            <a:r>
              <a:rPr lang="en-US" dirty="0">
                <a:ea typeface="+mn-lt"/>
                <a:cs typeface="+mn-lt"/>
              </a:rPr>
              <a:t>Due to their importance in e-commerce applications, recommender systems are likely targets of malicious attacks trying to unjustly promote or inhibit some items. </a:t>
            </a:r>
            <a:endParaRPr lang="en-US" dirty="0">
              <a:cs typeface="Calibri"/>
            </a:endParaRPr>
          </a:p>
          <a:p>
            <a:r>
              <a:rPr lang="en-US" dirty="0">
                <a:ea typeface="+mn-lt"/>
                <a:cs typeface="+mn-lt"/>
              </a:rPr>
              <a:t>Shilling attacks:</a:t>
            </a:r>
          </a:p>
          <a:p>
            <a:pPr lvl="1"/>
            <a:r>
              <a:rPr lang="en-US" dirty="0">
                <a:ea typeface="+mn-lt"/>
                <a:cs typeface="+mn-lt"/>
              </a:rPr>
              <a:t>4 classes</a:t>
            </a:r>
          </a:p>
          <a:p>
            <a:pPr lvl="1"/>
            <a:r>
              <a:rPr lang="en-US" dirty="0">
                <a:ea typeface="+mn-lt"/>
                <a:cs typeface="+mn-lt"/>
              </a:rPr>
              <a:t>8 methods</a:t>
            </a:r>
            <a:endParaRPr lang="en-US" dirty="0">
              <a:cs typeface="Calibri"/>
            </a:endParaRPr>
          </a:p>
          <a:p>
            <a:pPr marL="0" indent="0">
              <a:buNone/>
            </a:pPr>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205119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E3BD3-1ABD-418B-BB77-45D8CBDE57BC}"/>
              </a:ext>
            </a:extLst>
          </p:cNvPr>
          <p:cNvSpPr>
            <a:spLocks noGrp="1"/>
          </p:cNvSpPr>
          <p:nvPr>
            <p:ph type="title"/>
          </p:nvPr>
        </p:nvSpPr>
        <p:spPr/>
        <p:txBody>
          <a:bodyPr/>
          <a:lstStyle/>
          <a:p>
            <a:r>
              <a:rPr lang="en-US" dirty="0">
                <a:cs typeface="Calibri Light"/>
              </a:rPr>
              <a:t>RS-Challenge-</a:t>
            </a:r>
            <a:r>
              <a:rPr lang="en-US" dirty="0">
                <a:ea typeface="+mj-lt"/>
                <a:cs typeface="+mj-lt"/>
              </a:rPr>
              <a:t> Vulnerability to attacks.</a:t>
            </a:r>
            <a:endParaRPr lang="en-US" dirty="0">
              <a:cs typeface="Calibri Light"/>
            </a:endParaRPr>
          </a:p>
        </p:txBody>
      </p:sp>
      <p:sp>
        <p:nvSpPr>
          <p:cNvPr id="6" name="Content Placeholder 5">
            <a:extLst>
              <a:ext uri="{FF2B5EF4-FFF2-40B4-BE49-F238E27FC236}">
                <a16:creationId xmlns:a16="http://schemas.microsoft.com/office/drawing/2014/main" id="{EA710C8C-E7A9-4680-97C0-8B9F0B681D56}"/>
              </a:ext>
            </a:extLst>
          </p:cNvPr>
          <p:cNvSpPr>
            <a:spLocks noGrp="1"/>
          </p:cNvSpPr>
          <p:nvPr>
            <p:ph sz="half" idx="1"/>
          </p:nvPr>
        </p:nvSpPr>
        <p:spPr/>
        <p:txBody>
          <a:bodyPr vert="horz" lIns="91440" tIns="45720" rIns="91440" bIns="45720" rtlCol="0" anchor="b">
            <a:normAutofit/>
          </a:bodyPr>
          <a:lstStyle/>
          <a:p>
            <a:r>
              <a:rPr lang="en-US" dirty="0">
                <a:ea typeface="+mn-lt"/>
                <a:cs typeface="+mn-lt"/>
              </a:rPr>
              <a:t>Basic Attacks</a:t>
            </a:r>
          </a:p>
          <a:p>
            <a:pPr lvl="1"/>
            <a:r>
              <a:rPr lang="en-US" dirty="0">
                <a:ea typeface="+mn-lt"/>
                <a:cs typeface="+mn-lt"/>
              </a:rPr>
              <a:t>Random Attack</a:t>
            </a:r>
          </a:p>
          <a:p>
            <a:pPr lvl="1"/>
            <a:r>
              <a:rPr lang="en-US" dirty="0">
                <a:ea typeface="+mn-lt"/>
                <a:cs typeface="+mn-lt"/>
              </a:rPr>
              <a:t>Average Attack</a:t>
            </a:r>
          </a:p>
          <a:p>
            <a:r>
              <a:rPr lang="en-US" dirty="0">
                <a:ea typeface="+mn-lt"/>
                <a:cs typeface="+mn-lt"/>
              </a:rPr>
              <a:t>Low-knowledge attacks</a:t>
            </a:r>
          </a:p>
          <a:p>
            <a:pPr lvl="1"/>
            <a:r>
              <a:rPr lang="en-US" dirty="0">
                <a:ea typeface="+mn-lt"/>
                <a:cs typeface="+mn-lt"/>
              </a:rPr>
              <a:t>Bandwagon Attack</a:t>
            </a:r>
          </a:p>
          <a:p>
            <a:pPr lvl="1"/>
            <a:r>
              <a:rPr lang="en-US" dirty="0">
                <a:ea typeface="+mn-lt"/>
                <a:cs typeface="+mn-lt"/>
              </a:rPr>
              <a:t>Segment Attack</a:t>
            </a:r>
            <a:endParaRPr lang="en-US" dirty="0">
              <a:cs typeface="Calibri"/>
            </a:endParaRPr>
          </a:p>
        </p:txBody>
      </p:sp>
      <p:sp>
        <p:nvSpPr>
          <p:cNvPr id="8" name="Content Placeholder 7">
            <a:extLst>
              <a:ext uri="{FF2B5EF4-FFF2-40B4-BE49-F238E27FC236}">
                <a16:creationId xmlns:a16="http://schemas.microsoft.com/office/drawing/2014/main" id="{197E5E9D-D12C-4BA6-A847-2EDE3A8EF277}"/>
              </a:ext>
            </a:extLst>
          </p:cNvPr>
          <p:cNvSpPr>
            <a:spLocks noGrp="1"/>
          </p:cNvSpPr>
          <p:nvPr>
            <p:ph sz="half" idx="2"/>
          </p:nvPr>
        </p:nvSpPr>
        <p:spPr/>
        <p:txBody>
          <a:bodyPr vert="horz" lIns="91440" tIns="45720" rIns="91440" bIns="45720" rtlCol="0" anchor="b">
            <a:normAutofit/>
          </a:bodyPr>
          <a:lstStyle/>
          <a:p>
            <a:r>
              <a:rPr lang="en-US" dirty="0">
                <a:cs typeface="Calibri"/>
              </a:rPr>
              <a:t>Nuke Attack Models</a:t>
            </a:r>
            <a:endParaRPr lang="en-US" dirty="0">
              <a:ea typeface="+mn-lt"/>
              <a:cs typeface="+mn-lt"/>
            </a:endParaRPr>
          </a:p>
          <a:p>
            <a:pPr lvl="1"/>
            <a:r>
              <a:rPr lang="en-US" dirty="0">
                <a:cs typeface="Calibri"/>
              </a:rPr>
              <a:t>Love/Hate Attack</a:t>
            </a:r>
            <a:endParaRPr lang="en-US" dirty="0">
              <a:ea typeface="+mn-lt"/>
              <a:cs typeface="+mn-lt"/>
            </a:endParaRPr>
          </a:p>
          <a:p>
            <a:pPr lvl="1"/>
            <a:r>
              <a:rPr lang="en-US" dirty="0">
                <a:cs typeface="Calibri"/>
              </a:rPr>
              <a:t>Reverse Bandwagon Attack</a:t>
            </a:r>
            <a:endParaRPr lang="en-US" dirty="0">
              <a:ea typeface="+mn-lt"/>
              <a:cs typeface="+mn-lt"/>
            </a:endParaRPr>
          </a:p>
          <a:p>
            <a:r>
              <a:rPr lang="en-US" dirty="0">
                <a:cs typeface="Calibri"/>
              </a:rPr>
              <a:t>Informed Attack Models</a:t>
            </a:r>
            <a:endParaRPr lang="en-US" dirty="0">
              <a:ea typeface="+mn-lt"/>
              <a:cs typeface="+mn-lt"/>
            </a:endParaRPr>
          </a:p>
          <a:p>
            <a:pPr lvl="1"/>
            <a:r>
              <a:rPr lang="en-US" dirty="0">
                <a:cs typeface="Calibri"/>
              </a:rPr>
              <a:t>Popular Attack</a:t>
            </a:r>
            <a:endParaRPr lang="en-US" dirty="0">
              <a:ea typeface="+mn-lt"/>
              <a:cs typeface="+mn-lt"/>
            </a:endParaRPr>
          </a:p>
          <a:p>
            <a:pPr lvl="1"/>
            <a:r>
              <a:rPr lang="en-US" dirty="0">
                <a:cs typeface="Calibri"/>
              </a:rPr>
              <a:t>Probe Attack Strategy</a:t>
            </a:r>
            <a:endParaRPr lang="en-US" dirty="0">
              <a:ea typeface="+mn-lt"/>
              <a:cs typeface="+mn-lt"/>
            </a:endParaRPr>
          </a:p>
        </p:txBody>
      </p:sp>
      <p:sp>
        <p:nvSpPr>
          <p:cNvPr id="9" name="TextBox 8">
            <a:extLst>
              <a:ext uri="{FF2B5EF4-FFF2-40B4-BE49-F238E27FC236}">
                <a16:creationId xmlns:a16="http://schemas.microsoft.com/office/drawing/2014/main" id="{BC0C5502-3F30-43F2-A208-56CFA5D65433}"/>
              </a:ext>
            </a:extLst>
          </p:cNvPr>
          <p:cNvSpPr txBox="1"/>
          <p:nvPr/>
        </p:nvSpPr>
        <p:spPr>
          <a:xfrm>
            <a:off x="834190" y="1696452"/>
            <a:ext cx="1050356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A profile-injection attack against a recommender system consists of a set of profiles added to the system by the attacker.</a:t>
            </a:r>
            <a:endParaRPr lang="en-US" sz="2000" dirty="0">
              <a:cs typeface="Calibri"/>
            </a:endParaRPr>
          </a:p>
          <a:p>
            <a:pPr marL="285750" indent="-285750">
              <a:buFont typeface="Arial"/>
              <a:buChar char="•"/>
            </a:pPr>
            <a:r>
              <a:rPr lang="en-US" sz="2000" dirty="0">
                <a:ea typeface="+mn-lt"/>
                <a:cs typeface="+mn-lt"/>
              </a:rPr>
              <a:t>For the attacks that we are discussing, there will always be a target item it that the attacker is interested in promoting or demoting.</a:t>
            </a:r>
            <a:endParaRPr lang="en-US" sz="2000" dirty="0">
              <a:cs typeface="Calibri" panose="020F0502020204030204"/>
            </a:endParaRPr>
          </a:p>
        </p:txBody>
      </p:sp>
    </p:spTree>
    <p:extLst>
      <p:ext uri="{BB962C8B-B14F-4D97-AF65-F5344CB8AC3E}">
        <p14:creationId xmlns:p14="http://schemas.microsoft.com/office/powerpoint/2010/main" val="3895185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45D2-4F41-4158-A13C-A5896668CE55}"/>
              </a:ext>
            </a:extLst>
          </p:cNvPr>
          <p:cNvSpPr>
            <a:spLocks noGrp="1"/>
          </p:cNvSpPr>
          <p:nvPr>
            <p:ph type="title"/>
          </p:nvPr>
        </p:nvSpPr>
        <p:spPr/>
        <p:txBody>
          <a:bodyPr/>
          <a:lstStyle/>
          <a:p>
            <a:r>
              <a:rPr lang="en-US" dirty="0">
                <a:latin typeface="Calibri"/>
                <a:cs typeface="Calibri"/>
              </a:rPr>
              <a:t>Basic Attacks</a:t>
            </a:r>
            <a:endParaRPr lang="en-US" dirty="0"/>
          </a:p>
        </p:txBody>
      </p:sp>
      <p:sp>
        <p:nvSpPr>
          <p:cNvPr id="3" name="Text Placeholder 2">
            <a:extLst>
              <a:ext uri="{FF2B5EF4-FFF2-40B4-BE49-F238E27FC236}">
                <a16:creationId xmlns:a16="http://schemas.microsoft.com/office/drawing/2014/main" id="{9AF0B015-5441-402F-B8CF-A65119285CE2}"/>
              </a:ext>
            </a:extLst>
          </p:cNvPr>
          <p:cNvSpPr>
            <a:spLocks noGrp="1"/>
          </p:cNvSpPr>
          <p:nvPr>
            <p:ph type="body" idx="1"/>
          </p:nvPr>
        </p:nvSpPr>
        <p:spPr/>
        <p:txBody>
          <a:bodyPr/>
          <a:lstStyle/>
          <a:p>
            <a:r>
              <a:rPr lang="en-US" dirty="0">
                <a:cs typeface="Calibri"/>
              </a:rPr>
              <a:t>Random Attack</a:t>
            </a:r>
          </a:p>
        </p:txBody>
      </p:sp>
      <p:sp>
        <p:nvSpPr>
          <p:cNvPr id="4" name="Content Placeholder 3">
            <a:extLst>
              <a:ext uri="{FF2B5EF4-FFF2-40B4-BE49-F238E27FC236}">
                <a16:creationId xmlns:a16="http://schemas.microsoft.com/office/drawing/2014/main" id="{E2E0B160-52BF-47E5-9432-ACF61A210201}"/>
              </a:ext>
            </a:extLst>
          </p:cNvPr>
          <p:cNvSpPr>
            <a:spLocks noGrp="1"/>
          </p:cNvSpPr>
          <p:nvPr>
            <p:ph sz="half" idx="2"/>
          </p:nvPr>
        </p:nvSpPr>
        <p:spPr/>
        <p:txBody>
          <a:bodyPr vert="horz" lIns="91440" tIns="45720" rIns="91440" bIns="45720" rtlCol="0" anchor="t">
            <a:normAutofit fontScale="77500" lnSpcReduction="20000"/>
          </a:bodyPr>
          <a:lstStyle/>
          <a:p>
            <a:r>
              <a:rPr lang="en-US" dirty="0">
                <a:ea typeface="+mn-lt"/>
                <a:cs typeface="+mn-lt"/>
              </a:rPr>
              <a:t>Random attack profiles consist of random ratings distributed around the overall mean assigned to the filler items and a prespecified rating assigned to the target item.</a:t>
            </a:r>
          </a:p>
          <a:p>
            <a:r>
              <a:rPr lang="en-US" dirty="0">
                <a:ea typeface="+mn-lt"/>
                <a:cs typeface="+mn-lt"/>
              </a:rPr>
              <a:t>The target item it is assigned the maximum rating r(max) or the minimum rating r)min) in the case of push or nuke attacks, respectively.</a:t>
            </a:r>
            <a:endParaRPr lang="en-US" dirty="0"/>
          </a:p>
        </p:txBody>
      </p:sp>
      <p:sp>
        <p:nvSpPr>
          <p:cNvPr id="5" name="Text Placeholder 4">
            <a:extLst>
              <a:ext uri="{FF2B5EF4-FFF2-40B4-BE49-F238E27FC236}">
                <a16:creationId xmlns:a16="http://schemas.microsoft.com/office/drawing/2014/main" id="{0E14A1A0-CDBF-4D59-952B-6CB00E7F3C55}"/>
              </a:ext>
            </a:extLst>
          </p:cNvPr>
          <p:cNvSpPr>
            <a:spLocks noGrp="1"/>
          </p:cNvSpPr>
          <p:nvPr>
            <p:ph type="body" sz="quarter" idx="3"/>
          </p:nvPr>
        </p:nvSpPr>
        <p:spPr/>
        <p:txBody>
          <a:bodyPr/>
          <a:lstStyle/>
          <a:p>
            <a:r>
              <a:rPr lang="en-US" dirty="0">
                <a:ea typeface="+mn-lt"/>
                <a:cs typeface="+mn-lt"/>
              </a:rPr>
              <a:t>Average </a:t>
            </a:r>
            <a:r>
              <a:rPr lang="en-US" dirty="0">
                <a:cs typeface="Calibri"/>
              </a:rPr>
              <a:t>Attack</a:t>
            </a:r>
          </a:p>
        </p:txBody>
      </p:sp>
      <p:sp>
        <p:nvSpPr>
          <p:cNvPr id="6" name="Content Placeholder 5">
            <a:extLst>
              <a:ext uri="{FF2B5EF4-FFF2-40B4-BE49-F238E27FC236}">
                <a16:creationId xmlns:a16="http://schemas.microsoft.com/office/drawing/2014/main" id="{A0A03BE2-4FBA-43F2-B90F-7714D043D8F0}"/>
              </a:ext>
            </a:extLst>
          </p:cNvPr>
          <p:cNvSpPr>
            <a:spLocks noGrp="1"/>
          </p:cNvSpPr>
          <p:nvPr>
            <p:ph sz="quarter" idx="4"/>
          </p:nvPr>
        </p:nvSpPr>
        <p:spPr/>
        <p:txBody>
          <a:bodyPr vert="horz" lIns="91440" tIns="45720" rIns="91440" bIns="45720" rtlCol="0" anchor="t">
            <a:normAutofit fontScale="77500" lnSpcReduction="20000"/>
          </a:bodyPr>
          <a:lstStyle/>
          <a:p>
            <a:r>
              <a:rPr lang="en-US" dirty="0">
                <a:ea typeface="+mn-lt"/>
                <a:cs typeface="+mn-lt"/>
              </a:rPr>
              <a:t>In the average attack, each assigned rating for a filler item corresponds (either exactly or approximately) to the mean rating for that item, across the users in the database who have rated it.</a:t>
            </a:r>
          </a:p>
          <a:p>
            <a:r>
              <a:rPr lang="en-US" dirty="0">
                <a:ea typeface="+mn-lt"/>
                <a:cs typeface="+mn-lt"/>
              </a:rPr>
              <a:t>This attack can also be used as a nuke attack by using r(min) instead of r(max). It should also be noted that the only difference between the average attack and the random attack is in the manner in which ratings are computed for the filler items in the profile.</a:t>
            </a:r>
          </a:p>
        </p:txBody>
      </p:sp>
    </p:spTree>
    <p:extLst>
      <p:ext uri="{BB962C8B-B14F-4D97-AF65-F5344CB8AC3E}">
        <p14:creationId xmlns:p14="http://schemas.microsoft.com/office/powerpoint/2010/main" val="144541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15DD-E030-4EF7-B114-8871C74C5892}"/>
              </a:ext>
            </a:extLst>
          </p:cNvPr>
          <p:cNvSpPr>
            <a:spLocks noGrp="1"/>
          </p:cNvSpPr>
          <p:nvPr>
            <p:ph type="title"/>
          </p:nvPr>
        </p:nvSpPr>
        <p:spPr/>
        <p:txBody>
          <a:bodyPr/>
          <a:lstStyle/>
          <a:p>
            <a:r>
              <a:rPr lang="en-US" dirty="0">
                <a:latin typeface="Calibri"/>
                <a:cs typeface="Calibri"/>
              </a:rPr>
              <a:t>Low-knowledge attacks</a:t>
            </a:r>
            <a:endParaRPr lang="en-US" dirty="0">
              <a:ea typeface="+mj-lt"/>
              <a:cs typeface="+mj-lt"/>
            </a:endParaRPr>
          </a:p>
        </p:txBody>
      </p:sp>
      <p:sp>
        <p:nvSpPr>
          <p:cNvPr id="3" name="Text Placeholder 2">
            <a:extLst>
              <a:ext uri="{FF2B5EF4-FFF2-40B4-BE49-F238E27FC236}">
                <a16:creationId xmlns:a16="http://schemas.microsoft.com/office/drawing/2014/main" id="{07D8367D-337F-4FE7-8FC6-6803917A6F2C}"/>
              </a:ext>
            </a:extLst>
          </p:cNvPr>
          <p:cNvSpPr>
            <a:spLocks noGrp="1"/>
          </p:cNvSpPr>
          <p:nvPr>
            <p:ph type="body" idx="1"/>
          </p:nvPr>
        </p:nvSpPr>
        <p:spPr/>
        <p:txBody>
          <a:bodyPr/>
          <a:lstStyle/>
          <a:p>
            <a:r>
              <a:rPr lang="en-US" dirty="0">
                <a:cs typeface="Calibri"/>
              </a:rPr>
              <a:t>Bandwagon Attack</a:t>
            </a:r>
            <a:endParaRPr lang="en-US" dirty="0"/>
          </a:p>
        </p:txBody>
      </p:sp>
      <p:sp>
        <p:nvSpPr>
          <p:cNvPr id="4" name="Content Placeholder 3">
            <a:extLst>
              <a:ext uri="{FF2B5EF4-FFF2-40B4-BE49-F238E27FC236}">
                <a16:creationId xmlns:a16="http://schemas.microsoft.com/office/drawing/2014/main" id="{7FF2BE81-4CC1-4E00-9736-CEDCEFEFA89F}"/>
              </a:ext>
            </a:extLst>
          </p:cNvPr>
          <p:cNvSpPr>
            <a:spLocks noGrp="1"/>
          </p:cNvSpPr>
          <p:nvPr>
            <p:ph sz="half" idx="2"/>
          </p:nvPr>
        </p:nvSpPr>
        <p:spPr/>
        <p:txBody>
          <a:bodyPr vert="horz" lIns="91440" tIns="45720" rIns="91440" bIns="45720" rtlCol="0" anchor="t">
            <a:normAutofit fontScale="55000" lnSpcReduction="20000"/>
          </a:bodyPr>
          <a:lstStyle/>
          <a:p>
            <a:r>
              <a:rPr lang="en-US" dirty="0">
                <a:ea typeface="+mn-lt"/>
                <a:cs typeface="+mn-lt"/>
              </a:rPr>
              <a:t>The goal of the bandwagon attack is to associate the attacked item with a small number of frequently rated items.</a:t>
            </a:r>
            <a:endParaRPr lang="en-US" dirty="0"/>
          </a:p>
          <a:p>
            <a:r>
              <a:rPr lang="en-US" dirty="0">
                <a:ea typeface="+mn-lt"/>
                <a:cs typeface="+mn-lt"/>
              </a:rPr>
              <a:t>This attack takes advantage of the Zipf’s distribution of popularity in consumer markets: a small number of items, bestseller books for example, will receive the lion’s share of attention and also ratings. </a:t>
            </a:r>
          </a:p>
          <a:p>
            <a:r>
              <a:rPr lang="en-US" dirty="0">
                <a:ea typeface="+mn-lt"/>
                <a:cs typeface="+mn-lt"/>
              </a:rPr>
              <a:t>The attacker using this model will build attack profiles containing those items that have high visibility.</a:t>
            </a:r>
            <a:endParaRPr lang="en-US">
              <a:cs typeface="Calibri"/>
            </a:endParaRPr>
          </a:p>
          <a:p>
            <a:r>
              <a:rPr lang="en-US" dirty="0">
                <a:ea typeface="+mn-lt"/>
                <a:cs typeface="+mn-lt"/>
              </a:rPr>
              <a:t>Such profiles will have a good probability of being similar to a large number of users, since the high visibility items are those that many users have rated.</a:t>
            </a:r>
          </a:p>
          <a:p>
            <a:r>
              <a:rPr lang="en-US" dirty="0">
                <a:ea typeface="+mn-lt"/>
                <a:cs typeface="+mn-lt"/>
              </a:rPr>
              <a:t>The bandwagon attack uses selected items which are likely to have been rated by a large number of users in the database.</a:t>
            </a:r>
          </a:p>
          <a:p>
            <a:r>
              <a:rPr lang="en-US" dirty="0">
                <a:ea typeface="+mn-lt"/>
                <a:cs typeface="+mn-lt"/>
              </a:rPr>
              <a:t> These items are assigned the maximum rating value together with the target item it .</a:t>
            </a:r>
            <a:endParaRPr lang="en-US">
              <a:cs typeface="Calibri"/>
            </a:endParaRPr>
          </a:p>
        </p:txBody>
      </p:sp>
      <p:sp>
        <p:nvSpPr>
          <p:cNvPr id="5" name="Text Placeholder 4">
            <a:extLst>
              <a:ext uri="{FF2B5EF4-FFF2-40B4-BE49-F238E27FC236}">
                <a16:creationId xmlns:a16="http://schemas.microsoft.com/office/drawing/2014/main" id="{0C0884A3-77C3-4FA2-B978-942322AB0822}"/>
              </a:ext>
            </a:extLst>
          </p:cNvPr>
          <p:cNvSpPr>
            <a:spLocks noGrp="1"/>
          </p:cNvSpPr>
          <p:nvPr>
            <p:ph type="body" sz="quarter" idx="3"/>
          </p:nvPr>
        </p:nvSpPr>
        <p:spPr/>
        <p:txBody>
          <a:bodyPr/>
          <a:lstStyle/>
          <a:p>
            <a:r>
              <a:rPr lang="en-US" dirty="0">
                <a:cs typeface="Calibri"/>
              </a:rPr>
              <a:t>Segment Attack</a:t>
            </a:r>
            <a:endParaRPr lang="en-US" dirty="0"/>
          </a:p>
        </p:txBody>
      </p:sp>
      <p:sp>
        <p:nvSpPr>
          <p:cNvPr id="6" name="Content Placeholder 5">
            <a:extLst>
              <a:ext uri="{FF2B5EF4-FFF2-40B4-BE49-F238E27FC236}">
                <a16:creationId xmlns:a16="http://schemas.microsoft.com/office/drawing/2014/main" id="{0D7C2BE1-1ABA-4B42-9B7A-F8CDEADFD4E1}"/>
              </a:ext>
            </a:extLst>
          </p:cNvPr>
          <p:cNvSpPr>
            <a:spLocks noGrp="1"/>
          </p:cNvSpPr>
          <p:nvPr>
            <p:ph sz="quarter" idx="4"/>
          </p:nvPr>
        </p:nvSpPr>
        <p:spPr/>
        <p:txBody>
          <a:bodyPr vert="horz" lIns="91440" tIns="45720" rIns="91440" bIns="45720" rtlCol="0" anchor="t">
            <a:normAutofit fontScale="55000" lnSpcReduction="20000"/>
          </a:bodyPr>
          <a:lstStyle/>
          <a:p>
            <a:r>
              <a:rPr lang="en-US" dirty="0">
                <a:ea typeface="+mn-lt"/>
                <a:cs typeface="+mn-lt"/>
              </a:rPr>
              <a:t>The basic idea behind the segment attack is to push an item to a targeted group of users with known or easily predicted preferences.</a:t>
            </a:r>
            <a:endParaRPr lang="en-US">
              <a:cs typeface="Calibri"/>
            </a:endParaRPr>
          </a:p>
          <a:p>
            <a:r>
              <a:rPr lang="en-US" dirty="0">
                <a:ea typeface="+mn-lt"/>
                <a:cs typeface="+mn-lt"/>
              </a:rPr>
              <a:t>For example, the producer of a horror movie might want to get the movie recommended to viewers who have liked other horror movies. In fact, the producer might prefer not to have his movie recommender to viewer who do not enjoy the horror genre, since these users might complain and thereby reveal his attack.</a:t>
            </a:r>
            <a:endParaRPr lang="en-US">
              <a:cs typeface="Calibri"/>
            </a:endParaRPr>
          </a:p>
          <a:p>
            <a:r>
              <a:rPr lang="en-US" dirty="0">
                <a:ea typeface="+mn-lt"/>
                <a:cs typeface="+mn-lt"/>
              </a:rPr>
              <a:t>To mount this attack, the attacker determines a set of segment items that are likely to be preferred by his intended target audience. </a:t>
            </a:r>
            <a:endParaRPr lang="en-US">
              <a:ea typeface="+mn-lt"/>
              <a:cs typeface="+mn-lt"/>
            </a:endParaRPr>
          </a:p>
          <a:p>
            <a:r>
              <a:rPr lang="en-US" dirty="0">
                <a:ea typeface="+mn-lt"/>
                <a:cs typeface="+mn-lt"/>
              </a:rPr>
              <a:t>Like the bandwagon attack, it is usually fairly easy to predict what the most popular items in a user segment would be.</a:t>
            </a:r>
          </a:p>
          <a:p>
            <a:r>
              <a:rPr lang="en-US" dirty="0">
                <a:ea typeface="+mn-lt"/>
                <a:cs typeface="+mn-lt"/>
              </a:rPr>
              <a:t>These items are assigned the maximum rating value together with the target item.</a:t>
            </a:r>
            <a:endParaRPr lang="en-US">
              <a:cs typeface="Calibri"/>
            </a:endParaRPr>
          </a:p>
        </p:txBody>
      </p:sp>
    </p:spTree>
    <p:extLst>
      <p:ext uri="{BB962C8B-B14F-4D97-AF65-F5344CB8AC3E}">
        <p14:creationId xmlns:p14="http://schemas.microsoft.com/office/powerpoint/2010/main" val="206562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15DD-E030-4EF7-B114-8871C74C5892}"/>
              </a:ext>
            </a:extLst>
          </p:cNvPr>
          <p:cNvSpPr>
            <a:spLocks noGrp="1"/>
          </p:cNvSpPr>
          <p:nvPr>
            <p:ph type="title"/>
          </p:nvPr>
        </p:nvSpPr>
        <p:spPr/>
        <p:txBody>
          <a:bodyPr/>
          <a:lstStyle/>
          <a:p>
            <a:r>
              <a:rPr lang="en-US" dirty="0">
                <a:ea typeface="+mj-lt"/>
                <a:cs typeface="+mj-lt"/>
              </a:rPr>
              <a:t>Nuke Attack Models</a:t>
            </a:r>
          </a:p>
        </p:txBody>
      </p:sp>
      <p:sp>
        <p:nvSpPr>
          <p:cNvPr id="3" name="Text Placeholder 2">
            <a:extLst>
              <a:ext uri="{FF2B5EF4-FFF2-40B4-BE49-F238E27FC236}">
                <a16:creationId xmlns:a16="http://schemas.microsoft.com/office/drawing/2014/main" id="{07D8367D-337F-4FE7-8FC6-6803917A6F2C}"/>
              </a:ext>
            </a:extLst>
          </p:cNvPr>
          <p:cNvSpPr>
            <a:spLocks noGrp="1"/>
          </p:cNvSpPr>
          <p:nvPr>
            <p:ph type="body" idx="1"/>
          </p:nvPr>
        </p:nvSpPr>
        <p:spPr/>
        <p:txBody>
          <a:bodyPr/>
          <a:lstStyle/>
          <a:p>
            <a:r>
              <a:rPr lang="en-US" dirty="0">
                <a:ea typeface="+mn-lt"/>
                <a:cs typeface="+mn-lt"/>
              </a:rPr>
              <a:t>Love/Hate Attack</a:t>
            </a:r>
          </a:p>
        </p:txBody>
      </p:sp>
      <p:sp>
        <p:nvSpPr>
          <p:cNvPr id="4" name="Content Placeholder 3">
            <a:extLst>
              <a:ext uri="{FF2B5EF4-FFF2-40B4-BE49-F238E27FC236}">
                <a16:creationId xmlns:a16="http://schemas.microsoft.com/office/drawing/2014/main" id="{7FF2BE81-4CC1-4E00-9736-CEDCEFEFA89F}"/>
              </a:ext>
            </a:extLst>
          </p:cNvPr>
          <p:cNvSpPr>
            <a:spLocks noGrp="1"/>
          </p:cNvSpPr>
          <p:nvPr>
            <p:ph sz="half" idx="2"/>
          </p:nvPr>
        </p:nvSpPr>
        <p:spPr/>
        <p:txBody>
          <a:bodyPr vert="horz" lIns="91440" tIns="45720" rIns="91440" bIns="45720" rtlCol="0" anchor="t">
            <a:normAutofit fontScale="62500" lnSpcReduction="20000"/>
          </a:bodyPr>
          <a:lstStyle/>
          <a:p>
            <a:r>
              <a:rPr lang="en-US" dirty="0">
                <a:ea typeface="+mn-lt"/>
                <a:cs typeface="+mn-lt"/>
              </a:rPr>
              <a:t>The love/hate attack is a very simple attack, with no knowledge requirements. </a:t>
            </a:r>
            <a:endParaRPr lang="en-US">
              <a:ea typeface="+mn-lt"/>
              <a:cs typeface="+mn-lt"/>
            </a:endParaRPr>
          </a:p>
          <a:p>
            <a:r>
              <a:rPr lang="en-US" dirty="0">
                <a:ea typeface="+mn-lt"/>
                <a:cs typeface="+mn-lt"/>
              </a:rPr>
              <a:t>The attack consists of attack profiles in which the target item it is given the minimum rating value, </a:t>
            </a:r>
            <a:r>
              <a:rPr lang="en-US" dirty="0" err="1">
                <a:ea typeface="+mn-lt"/>
                <a:cs typeface="+mn-lt"/>
              </a:rPr>
              <a:t>rmin</a:t>
            </a:r>
            <a:r>
              <a:rPr lang="en-US" dirty="0">
                <a:ea typeface="+mn-lt"/>
                <a:cs typeface="+mn-lt"/>
              </a:rPr>
              <a:t>, while other ratings in the filler item set are the maximum rating value, </a:t>
            </a:r>
            <a:r>
              <a:rPr lang="en-US" dirty="0" err="1">
                <a:ea typeface="+mn-lt"/>
                <a:cs typeface="+mn-lt"/>
              </a:rPr>
              <a:t>rmax</a:t>
            </a:r>
            <a:r>
              <a:rPr lang="en-US" dirty="0">
                <a:ea typeface="+mn-lt"/>
                <a:cs typeface="+mn-lt"/>
              </a:rPr>
              <a:t>. </a:t>
            </a:r>
            <a:endParaRPr lang="en-US">
              <a:ea typeface="+mn-lt"/>
              <a:cs typeface="+mn-lt"/>
            </a:endParaRPr>
          </a:p>
          <a:p>
            <a:r>
              <a:rPr lang="en-US" dirty="0">
                <a:ea typeface="+mn-lt"/>
                <a:cs typeface="+mn-lt"/>
              </a:rPr>
              <a:t>This can be seen as a very low-knowledge version of the Popular Attack below. </a:t>
            </a:r>
            <a:endParaRPr lang="en-US">
              <a:ea typeface="+mn-lt"/>
              <a:cs typeface="+mn-lt"/>
            </a:endParaRPr>
          </a:p>
          <a:p>
            <a:r>
              <a:rPr lang="en-US" dirty="0">
                <a:ea typeface="+mn-lt"/>
                <a:cs typeface="+mn-lt"/>
              </a:rPr>
              <a:t>Surprisingly, this is one of the most effective nuke attacks against the </a:t>
            </a:r>
            <a:r>
              <a:rPr lang="en-US" dirty="0" err="1">
                <a:ea typeface="+mn-lt"/>
                <a:cs typeface="+mn-lt"/>
              </a:rPr>
              <a:t>userbased</a:t>
            </a:r>
            <a:r>
              <a:rPr lang="en-US" dirty="0">
                <a:ea typeface="+mn-lt"/>
                <a:cs typeface="+mn-lt"/>
              </a:rPr>
              <a:t> algorithm.</a:t>
            </a:r>
            <a:endParaRPr lang="en-US">
              <a:cs typeface="Calibri"/>
            </a:endParaRPr>
          </a:p>
        </p:txBody>
      </p:sp>
      <p:sp>
        <p:nvSpPr>
          <p:cNvPr id="5" name="Text Placeholder 4">
            <a:extLst>
              <a:ext uri="{FF2B5EF4-FFF2-40B4-BE49-F238E27FC236}">
                <a16:creationId xmlns:a16="http://schemas.microsoft.com/office/drawing/2014/main" id="{0C0884A3-77C3-4FA2-B978-942322AB0822}"/>
              </a:ext>
            </a:extLst>
          </p:cNvPr>
          <p:cNvSpPr>
            <a:spLocks noGrp="1"/>
          </p:cNvSpPr>
          <p:nvPr>
            <p:ph type="body" sz="quarter" idx="3"/>
          </p:nvPr>
        </p:nvSpPr>
        <p:spPr/>
        <p:txBody>
          <a:bodyPr/>
          <a:lstStyle/>
          <a:p>
            <a:r>
              <a:rPr lang="en-US" dirty="0">
                <a:ea typeface="+mn-lt"/>
                <a:cs typeface="+mn-lt"/>
              </a:rPr>
              <a:t>Reverse Bandwagon Attack</a:t>
            </a:r>
            <a:endParaRPr lang="en-US" dirty="0"/>
          </a:p>
        </p:txBody>
      </p:sp>
      <p:sp>
        <p:nvSpPr>
          <p:cNvPr id="6" name="Content Placeholder 5">
            <a:extLst>
              <a:ext uri="{FF2B5EF4-FFF2-40B4-BE49-F238E27FC236}">
                <a16:creationId xmlns:a16="http://schemas.microsoft.com/office/drawing/2014/main" id="{0D7C2BE1-1ABA-4B42-9B7A-F8CDEADFD4E1}"/>
              </a:ext>
            </a:extLst>
          </p:cNvPr>
          <p:cNvSpPr>
            <a:spLocks noGrp="1"/>
          </p:cNvSpPr>
          <p:nvPr>
            <p:ph sz="quarter" idx="4"/>
          </p:nvPr>
        </p:nvSpPr>
        <p:spPr/>
        <p:txBody>
          <a:bodyPr vert="horz" lIns="91440" tIns="45720" rIns="91440" bIns="45720" rtlCol="0" anchor="t">
            <a:normAutofit fontScale="62500" lnSpcReduction="20000"/>
          </a:bodyPr>
          <a:lstStyle/>
          <a:p>
            <a:r>
              <a:rPr lang="en-US" dirty="0">
                <a:ea typeface="+mn-lt"/>
                <a:cs typeface="+mn-lt"/>
              </a:rPr>
              <a:t>The reverse bandwagon attack is a variation of the bandwagon attack, discussed above, in which the selected items are those that tend to be rated poorly by many users. </a:t>
            </a:r>
          </a:p>
          <a:p>
            <a:r>
              <a:rPr lang="en-US" dirty="0">
                <a:ea typeface="+mn-lt"/>
                <a:cs typeface="+mn-lt"/>
              </a:rPr>
              <a:t>These items are assigned low ratings together with the target item. </a:t>
            </a:r>
            <a:endParaRPr lang="en-US">
              <a:ea typeface="+mn-lt"/>
              <a:cs typeface="+mn-lt"/>
            </a:endParaRPr>
          </a:p>
          <a:p>
            <a:r>
              <a:rPr lang="en-US" dirty="0">
                <a:ea typeface="+mn-lt"/>
                <a:cs typeface="+mn-lt"/>
              </a:rPr>
              <a:t>Thus the target item is associated with widely disliked items, increasing the probability that the system will generate low predicted ratings for that item. </a:t>
            </a:r>
            <a:endParaRPr lang="en-US">
              <a:ea typeface="+mn-lt"/>
              <a:cs typeface="+mn-lt"/>
            </a:endParaRPr>
          </a:p>
          <a:p>
            <a:r>
              <a:rPr lang="en-US" dirty="0">
                <a:ea typeface="+mn-lt"/>
                <a:cs typeface="+mn-lt"/>
              </a:rPr>
              <a:t>This attack was designed to reduce the knowledge required by selecting only a handful of known disliked items. </a:t>
            </a:r>
          </a:p>
          <a:p>
            <a:r>
              <a:rPr lang="en-US" dirty="0">
                <a:ea typeface="+mn-lt"/>
                <a:cs typeface="+mn-lt"/>
              </a:rPr>
              <a:t>For example, in the movie domain, these may be box office flops that had been highly promoted prior to their openings.</a:t>
            </a:r>
            <a:endParaRPr lang="en-US">
              <a:cs typeface="Calibri"/>
            </a:endParaRPr>
          </a:p>
        </p:txBody>
      </p:sp>
    </p:spTree>
    <p:extLst>
      <p:ext uri="{BB962C8B-B14F-4D97-AF65-F5344CB8AC3E}">
        <p14:creationId xmlns:p14="http://schemas.microsoft.com/office/powerpoint/2010/main" val="183042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15DD-E030-4EF7-B114-8871C74C5892}"/>
              </a:ext>
            </a:extLst>
          </p:cNvPr>
          <p:cNvSpPr>
            <a:spLocks noGrp="1"/>
          </p:cNvSpPr>
          <p:nvPr>
            <p:ph type="title"/>
          </p:nvPr>
        </p:nvSpPr>
        <p:spPr/>
        <p:txBody>
          <a:bodyPr/>
          <a:lstStyle/>
          <a:p>
            <a:r>
              <a:rPr lang="en-US" dirty="0">
                <a:ea typeface="+mj-lt"/>
                <a:cs typeface="+mj-lt"/>
              </a:rPr>
              <a:t>Informed Attack Models</a:t>
            </a:r>
          </a:p>
        </p:txBody>
      </p:sp>
      <p:sp>
        <p:nvSpPr>
          <p:cNvPr id="3" name="Text Placeholder 2">
            <a:extLst>
              <a:ext uri="{FF2B5EF4-FFF2-40B4-BE49-F238E27FC236}">
                <a16:creationId xmlns:a16="http://schemas.microsoft.com/office/drawing/2014/main" id="{07D8367D-337F-4FE7-8FC6-6803917A6F2C}"/>
              </a:ext>
            </a:extLst>
          </p:cNvPr>
          <p:cNvSpPr>
            <a:spLocks noGrp="1"/>
          </p:cNvSpPr>
          <p:nvPr>
            <p:ph type="body" idx="1"/>
          </p:nvPr>
        </p:nvSpPr>
        <p:spPr/>
        <p:txBody>
          <a:bodyPr/>
          <a:lstStyle/>
          <a:p>
            <a:r>
              <a:rPr lang="en-US" dirty="0">
                <a:ea typeface="+mn-lt"/>
                <a:cs typeface="+mn-lt"/>
              </a:rPr>
              <a:t>Popular Attack</a:t>
            </a:r>
          </a:p>
        </p:txBody>
      </p:sp>
      <p:sp>
        <p:nvSpPr>
          <p:cNvPr id="4" name="Content Placeholder 3">
            <a:extLst>
              <a:ext uri="{FF2B5EF4-FFF2-40B4-BE49-F238E27FC236}">
                <a16:creationId xmlns:a16="http://schemas.microsoft.com/office/drawing/2014/main" id="{7FF2BE81-4CC1-4E00-9736-CEDCEFEFA89F}"/>
              </a:ext>
            </a:extLst>
          </p:cNvPr>
          <p:cNvSpPr>
            <a:spLocks noGrp="1"/>
          </p:cNvSpPr>
          <p:nvPr>
            <p:ph sz="half" idx="2"/>
          </p:nvPr>
        </p:nvSpPr>
        <p:spPr/>
        <p:txBody>
          <a:bodyPr vert="horz" lIns="91440" tIns="45720" rIns="91440" bIns="45720" rtlCol="0" anchor="t">
            <a:normAutofit fontScale="62500" lnSpcReduction="20000"/>
          </a:bodyPr>
          <a:lstStyle/>
          <a:p>
            <a:r>
              <a:rPr lang="en-US" dirty="0">
                <a:ea typeface="+mn-lt"/>
                <a:cs typeface="+mn-lt"/>
              </a:rPr>
              <a:t>Attack profiles are constructed using popular items from the domain under attack.</a:t>
            </a:r>
          </a:p>
          <a:p>
            <a:r>
              <a:rPr lang="en-US" dirty="0">
                <a:ea typeface="+mn-lt"/>
                <a:cs typeface="+mn-lt"/>
              </a:rPr>
              <a:t>The Popular Attack makes use of average rating data and rates the filler items either </a:t>
            </a:r>
            <a:r>
              <a:rPr lang="en-US" dirty="0" err="1">
                <a:ea typeface="+mn-lt"/>
                <a:cs typeface="+mn-lt"/>
              </a:rPr>
              <a:t>rmin</a:t>
            </a:r>
            <a:r>
              <a:rPr lang="en-US" dirty="0">
                <a:ea typeface="+mn-lt"/>
                <a:cs typeface="+mn-lt"/>
              </a:rPr>
              <a:t> +1 and </a:t>
            </a:r>
            <a:r>
              <a:rPr lang="en-US" dirty="0" err="1">
                <a:ea typeface="+mn-lt"/>
                <a:cs typeface="+mn-lt"/>
              </a:rPr>
              <a:t>rmin</a:t>
            </a:r>
            <a:r>
              <a:rPr lang="en-US" dirty="0">
                <a:ea typeface="+mn-lt"/>
                <a:cs typeface="+mn-lt"/>
              </a:rPr>
              <a:t>, according to whether the average rating for the item is higher or lower.</a:t>
            </a:r>
          </a:p>
        </p:txBody>
      </p:sp>
      <p:sp>
        <p:nvSpPr>
          <p:cNvPr id="5" name="Text Placeholder 4">
            <a:extLst>
              <a:ext uri="{FF2B5EF4-FFF2-40B4-BE49-F238E27FC236}">
                <a16:creationId xmlns:a16="http://schemas.microsoft.com/office/drawing/2014/main" id="{0C0884A3-77C3-4FA2-B978-942322AB0822}"/>
              </a:ext>
            </a:extLst>
          </p:cNvPr>
          <p:cNvSpPr>
            <a:spLocks noGrp="1"/>
          </p:cNvSpPr>
          <p:nvPr>
            <p:ph type="body" sz="quarter" idx="3"/>
          </p:nvPr>
        </p:nvSpPr>
        <p:spPr/>
        <p:txBody>
          <a:bodyPr/>
          <a:lstStyle/>
          <a:p>
            <a:r>
              <a:rPr lang="en-US" dirty="0">
                <a:ea typeface="+mn-lt"/>
                <a:cs typeface="+mn-lt"/>
              </a:rPr>
              <a:t>Probe Attack Strategy</a:t>
            </a:r>
          </a:p>
        </p:txBody>
      </p:sp>
      <p:sp>
        <p:nvSpPr>
          <p:cNvPr id="6" name="Content Placeholder 5">
            <a:extLst>
              <a:ext uri="{FF2B5EF4-FFF2-40B4-BE49-F238E27FC236}">
                <a16:creationId xmlns:a16="http://schemas.microsoft.com/office/drawing/2014/main" id="{0D7C2BE1-1ABA-4B42-9B7A-F8CDEADFD4E1}"/>
              </a:ext>
            </a:extLst>
          </p:cNvPr>
          <p:cNvSpPr>
            <a:spLocks noGrp="1"/>
          </p:cNvSpPr>
          <p:nvPr>
            <p:ph sz="quarter" idx="4"/>
          </p:nvPr>
        </p:nvSpPr>
        <p:spPr/>
        <p:txBody>
          <a:bodyPr vert="horz" lIns="91440" tIns="45720" rIns="91440" bIns="45720" rtlCol="0" anchor="t">
            <a:normAutofit fontScale="62500" lnSpcReduction="20000"/>
          </a:bodyPr>
          <a:lstStyle/>
          <a:p>
            <a:r>
              <a:rPr lang="en-US" dirty="0">
                <a:ea typeface="+mn-lt"/>
                <a:cs typeface="+mn-lt"/>
              </a:rPr>
              <a:t>To perform this strategy, the attacker creates a seed profile and then uses it to generate recommendations from the system. </a:t>
            </a:r>
            <a:endParaRPr lang="en-US">
              <a:ea typeface="+mn-lt"/>
              <a:cs typeface="+mn-lt"/>
            </a:endParaRPr>
          </a:p>
          <a:p>
            <a:r>
              <a:rPr lang="en-US" dirty="0">
                <a:ea typeface="+mn-lt"/>
                <a:cs typeface="+mn-lt"/>
              </a:rPr>
              <a:t>These recommendations are generated by the neighboring users and so they are guaranteed to be rated by at least some of these users and the predicted ratings will be well-correlated with these users’ opinions. </a:t>
            </a:r>
            <a:endParaRPr lang="en-US">
              <a:ea typeface="+mn-lt"/>
              <a:cs typeface="+mn-lt"/>
            </a:endParaRPr>
          </a:p>
          <a:p>
            <a:r>
              <a:rPr lang="en-US" dirty="0">
                <a:ea typeface="+mn-lt"/>
                <a:cs typeface="+mn-lt"/>
              </a:rPr>
              <a:t>One could imagine probing narrowly in order to influence a small group as in the segment attack, or probing more broadly to construct an average attack. </a:t>
            </a:r>
            <a:endParaRPr lang="en-US">
              <a:ea typeface="+mn-lt"/>
              <a:cs typeface="+mn-lt"/>
            </a:endParaRPr>
          </a:p>
          <a:p>
            <a:r>
              <a:rPr lang="en-US" dirty="0">
                <a:ea typeface="+mn-lt"/>
                <a:cs typeface="+mn-lt"/>
              </a:rPr>
              <a:t>In a sense, the probe attack provides a way for the attacker to incrementally learn about the system’s rating distribution.</a:t>
            </a:r>
            <a:endParaRPr lang="en-US">
              <a:cs typeface="Calibri"/>
            </a:endParaRPr>
          </a:p>
        </p:txBody>
      </p:sp>
    </p:spTree>
    <p:extLst>
      <p:ext uri="{BB962C8B-B14F-4D97-AF65-F5344CB8AC3E}">
        <p14:creationId xmlns:p14="http://schemas.microsoft.com/office/powerpoint/2010/main" val="23573265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510</TotalTime>
  <Words>1363</Words>
  <Application>Microsoft Office PowerPoint</Application>
  <PresentationFormat>Widescreen</PresentationFormat>
  <Paragraphs>236</Paragraphs>
  <Slides>31</Slides>
  <Notes>15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Open Sans</vt:lpstr>
      <vt:lpstr>STIXGeneral-Italic</vt:lpstr>
      <vt:lpstr>STIXGeneral-Regular</vt:lpstr>
      <vt:lpstr>Arial</vt:lpstr>
      <vt:lpstr>Calibri</vt:lpstr>
      <vt:lpstr>Calibri Light</vt:lpstr>
      <vt:lpstr>Times New Roman</vt:lpstr>
      <vt:lpstr>office theme</vt:lpstr>
      <vt:lpstr> Recommendation System</vt:lpstr>
      <vt:lpstr>Information Filtering(IF)</vt:lpstr>
      <vt:lpstr>RS-Challenge-Diversity</vt:lpstr>
      <vt:lpstr>RS-Challenge- Vulnerability to attacks.</vt:lpstr>
      <vt:lpstr>RS-Challenge- Vulnerability to attacks.</vt:lpstr>
      <vt:lpstr>Basic Attacks</vt:lpstr>
      <vt:lpstr>Low-knowledge attacks</vt:lpstr>
      <vt:lpstr>Nuke Attack Models</vt:lpstr>
      <vt:lpstr>Informed Attack Models</vt:lpstr>
      <vt:lpstr>Pearson Correlation Coefficient Calculation</vt:lpstr>
      <vt:lpstr>KNN-User/Item-based計錯, 因為0唔計, 睇公式吶! 一齊有GE值先計</vt:lpstr>
      <vt:lpstr>SVD(Singular Value Decomposition)</vt:lpstr>
      <vt:lpstr>SVD</vt:lpstr>
      <vt:lpstr>SVD</vt:lpstr>
      <vt:lpstr>LSI</vt:lpstr>
      <vt:lpstr>LSI</vt:lpstr>
      <vt:lpstr>Example of SVD in Pyspark</vt:lpstr>
      <vt:lpstr>LSI</vt:lpstr>
      <vt:lpstr>MDP</vt:lpstr>
      <vt:lpstr>MDP</vt:lpstr>
      <vt:lpstr>Hybrid Recommendation System</vt:lpstr>
      <vt:lpstr>4 ways to implement</vt:lpstr>
      <vt:lpstr>7 classes of Hybrid RS </vt:lpstr>
      <vt:lpstr>Recommend movies using ALS</vt:lpstr>
      <vt:lpstr>Recommend movies using ALS</vt:lpstr>
      <vt:lpstr>Recommend movies using ALS</vt:lpstr>
      <vt:lpstr>Alternating Least Squares (ALS/SVD++)</vt:lpstr>
      <vt:lpstr>Alternating Least Squares (ALS/SVD++)</vt:lpstr>
      <vt:lpstr>ALS</vt:lpstr>
      <vt:lpstr>ALS</vt:lpstr>
      <vt:lpstr>The End Recommendation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Cadence Kuan</cp:lastModifiedBy>
  <cp:revision>559</cp:revision>
  <dcterms:created xsi:type="dcterms:W3CDTF">2013-07-15T20:26:40Z</dcterms:created>
  <dcterms:modified xsi:type="dcterms:W3CDTF">2019-08-13T18:39:04Z</dcterms:modified>
</cp:coreProperties>
</file>